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Lst>
  <p:sldIdLst>
    <p:sldId id="256" r:id="rId5"/>
    <p:sldId id="318" r:id="rId6"/>
    <p:sldId id="319" r:id="rId7"/>
    <p:sldId id="293" r:id="rId8"/>
    <p:sldId id="284" r:id="rId9"/>
    <p:sldId id="283" r:id="rId10"/>
    <p:sldId id="316" r:id="rId11"/>
    <p:sldId id="280" r:id="rId12"/>
    <p:sldId id="297" r:id="rId13"/>
    <p:sldId id="323" r:id="rId14"/>
    <p:sldId id="324" r:id="rId15"/>
    <p:sldId id="326" r:id="rId16"/>
    <p:sldId id="328" r:id="rId17"/>
    <p:sldId id="262" r:id="rId18"/>
    <p:sldId id="303" r:id="rId19"/>
    <p:sldId id="302" r:id="rId20"/>
    <p:sldId id="304" r:id="rId21"/>
    <p:sldId id="327" r:id="rId22"/>
    <p:sldId id="301" r:id="rId23"/>
    <p:sldId id="305" r:id="rId24"/>
    <p:sldId id="329" r:id="rId25"/>
    <p:sldId id="30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0B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2D4A0-461D-41AE-8CC2-03D44CEA97FB}" v="15" dt="2024-04-18T23:46:59.558"/>
    <p1510:client id="{E3AB4E04-4DA0-45EA-8E2A-03A06B48FBC7}" v="5" dt="2024-04-19T01:48:51.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6" autoAdjust="0"/>
    <p:restoredTop sz="94660"/>
  </p:normalViewPr>
  <p:slideViewPr>
    <p:cSldViewPr snapToGrid="0">
      <p:cViewPr varScale="1">
        <p:scale>
          <a:sx n="101" d="100"/>
          <a:sy n="101" d="100"/>
        </p:scale>
        <p:origin x="1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yne T. Rushforth" userId="3f216601-c974-4b74-a92e-2911fd7689d4" providerId="ADAL" clId="{E3AB4E04-4DA0-45EA-8E2A-03A06B48FBC7}"/>
    <pc:docChg chg="custSel delSld modSld">
      <pc:chgData name="Layne T. Rushforth" userId="3f216601-c974-4b74-a92e-2911fd7689d4" providerId="ADAL" clId="{E3AB4E04-4DA0-45EA-8E2A-03A06B48FBC7}" dt="2024-04-19T01:48:53.342" v="241" actId="207"/>
      <pc:docMkLst>
        <pc:docMk/>
      </pc:docMkLst>
      <pc:sldChg chg="modSp mod">
        <pc:chgData name="Layne T. Rushforth" userId="3f216601-c974-4b74-a92e-2911fd7689d4" providerId="ADAL" clId="{E3AB4E04-4DA0-45EA-8E2A-03A06B48FBC7}" dt="2024-04-19T01:43:46.443" v="130" actId="27636"/>
        <pc:sldMkLst>
          <pc:docMk/>
          <pc:sldMk cId="1893587241" sldId="280"/>
        </pc:sldMkLst>
        <pc:spChg chg="mod">
          <ac:chgData name="Layne T. Rushforth" userId="3f216601-c974-4b74-a92e-2911fd7689d4" providerId="ADAL" clId="{E3AB4E04-4DA0-45EA-8E2A-03A06B48FBC7}" dt="2024-04-19T01:43:46.443" v="130" actId="27636"/>
          <ac:spMkLst>
            <pc:docMk/>
            <pc:sldMk cId="1893587241" sldId="280"/>
            <ac:spMk id="3" creationId="{0643C129-A59D-41AF-82AD-71FD64EAD6EC}"/>
          </ac:spMkLst>
        </pc:spChg>
      </pc:sldChg>
      <pc:sldChg chg="modSp mod">
        <pc:chgData name="Layne T. Rushforth" userId="3f216601-c974-4b74-a92e-2911fd7689d4" providerId="ADAL" clId="{E3AB4E04-4DA0-45EA-8E2A-03A06B48FBC7}" dt="2024-04-19T01:43:23.330" v="127" actId="20577"/>
        <pc:sldMkLst>
          <pc:docMk/>
          <pc:sldMk cId="2526581285" sldId="283"/>
        </pc:sldMkLst>
        <pc:spChg chg="mod">
          <ac:chgData name="Layne T. Rushforth" userId="3f216601-c974-4b74-a92e-2911fd7689d4" providerId="ADAL" clId="{E3AB4E04-4DA0-45EA-8E2A-03A06B48FBC7}" dt="2024-04-19T01:43:23.330" v="127" actId="20577"/>
          <ac:spMkLst>
            <pc:docMk/>
            <pc:sldMk cId="2526581285" sldId="283"/>
            <ac:spMk id="3" creationId="{0643C129-A59D-41AF-82AD-71FD64EAD6EC}"/>
          </ac:spMkLst>
        </pc:spChg>
      </pc:sldChg>
      <pc:sldChg chg="modSp mod">
        <pc:chgData name="Layne T. Rushforth" userId="3f216601-c974-4b74-a92e-2911fd7689d4" providerId="ADAL" clId="{E3AB4E04-4DA0-45EA-8E2A-03A06B48FBC7}" dt="2024-04-19T01:33:28" v="31" actId="27636"/>
        <pc:sldMkLst>
          <pc:docMk/>
          <pc:sldMk cId="4181355938" sldId="284"/>
        </pc:sldMkLst>
        <pc:spChg chg="mod">
          <ac:chgData name="Layne T. Rushforth" userId="3f216601-c974-4b74-a92e-2911fd7689d4" providerId="ADAL" clId="{E3AB4E04-4DA0-45EA-8E2A-03A06B48FBC7}" dt="2024-04-19T01:33:28" v="31" actId="27636"/>
          <ac:spMkLst>
            <pc:docMk/>
            <pc:sldMk cId="4181355938" sldId="284"/>
            <ac:spMk id="3" creationId="{0643C129-A59D-41AF-82AD-71FD64EAD6EC}"/>
          </ac:spMkLst>
        </pc:spChg>
      </pc:sldChg>
      <pc:sldChg chg="del">
        <pc:chgData name="Layne T. Rushforth" userId="3f216601-c974-4b74-a92e-2911fd7689d4" providerId="ADAL" clId="{E3AB4E04-4DA0-45EA-8E2A-03A06B48FBC7}" dt="2024-04-19T01:29:21.976" v="11" actId="2696"/>
        <pc:sldMkLst>
          <pc:docMk/>
          <pc:sldMk cId="3036361360" sldId="286"/>
        </pc:sldMkLst>
      </pc:sldChg>
      <pc:sldChg chg="modSp mod">
        <pc:chgData name="Layne T. Rushforth" userId="3f216601-c974-4b74-a92e-2911fd7689d4" providerId="ADAL" clId="{E3AB4E04-4DA0-45EA-8E2A-03A06B48FBC7}" dt="2024-04-19T01:42:19.290" v="118" actId="27636"/>
        <pc:sldMkLst>
          <pc:docMk/>
          <pc:sldMk cId="2568814254" sldId="293"/>
        </pc:sldMkLst>
        <pc:spChg chg="mod">
          <ac:chgData name="Layne T. Rushforth" userId="3f216601-c974-4b74-a92e-2911fd7689d4" providerId="ADAL" clId="{E3AB4E04-4DA0-45EA-8E2A-03A06B48FBC7}" dt="2024-04-19T01:42:19.290" v="118" actId="27636"/>
          <ac:spMkLst>
            <pc:docMk/>
            <pc:sldMk cId="2568814254" sldId="293"/>
            <ac:spMk id="3" creationId="{0643C129-A59D-41AF-82AD-71FD64EAD6EC}"/>
          </ac:spMkLst>
        </pc:spChg>
      </pc:sldChg>
      <pc:sldChg chg="modSp mod">
        <pc:chgData name="Layne T. Rushforth" userId="3f216601-c974-4b74-a92e-2911fd7689d4" providerId="ADAL" clId="{E3AB4E04-4DA0-45EA-8E2A-03A06B48FBC7}" dt="2024-04-19T01:45:45.398" v="234" actId="20577"/>
        <pc:sldMkLst>
          <pc:docMk/>
          <pc:sldMk cId="1783627578" sldId="297"/>
        </pc:sldMkLst>
        <pc:spChg chg="mod">
          <ac:chgData name="Layne T. Rushforth" userId="3f216601-c974-4b74-a92e-2911fd7689d4" providerId="ADAL" clId="{E3AB4E04-4DA0-45EA-8E2A-03A06B48FBC7}" dt="2024-04-19T01:45:45.398" v="234" actId="20577"/>
          <ac:spMkLst>
            <pc:docMk/>
            <pc:sldMk cId="1783627578" sldId="297"/>
            <ac:spMk id="3" creationId="{0643C129-A59D-41AF-82AD-71FD64EAD6EC}"/>
          </ac:spMkLst>
        </pc:spChg>
      </pc:sldChg>
      <pc:sldChg chg="modSp mod">
        <pc:chgData name="Layne T. Rushforth" userId="3f216601-c974-4b74-a92e-2911fd7689d4" providerId="ADAL" clId="{E3AB4E04-4DA0-45EA-8E2A-03A06B48FBC7}" dt="2024-04-19T01:48:14.642" v="240" actId="207"/>
        <pc:sldMkLst>
          <pc:docMk/>
          <pc:sldMk cId="3220328447" sldId="302"/>
        </pc:sldMkLst>
        <pc:spChg chg="mod">
          <ac:chgData name="Layne T. Rushforth" userId="3f216601-c974-4b74-a92e-2911fd7689d4" providerId="ADAL" clId="{E3AB4E04-4DA0-45EA-8E2A-03A06B48FBC7}" dt="2024-04-19T01:48:14.642" v="240" actId="207"/>
          <ac:spMkLst>
            <pc:docMk/>
            <pc:sldMk cId="3220328447" sldId="302"/>
            <ac:spMk id="3" creationId="{BD3287B9-2397-43F1-AECE-D8FFDDA2FE69}"/>
          </ac:spMkLst>
        </pc:spChg>
        <pc:picChg chg="mod">
          <ac:chgData name="Layne T. Rushforth" userId="3f216601-c974-4b74-a92e-2911fd7689d4" providerId="ADAL" clId="{E3AB4E04-4DA0-45EA-8E2A-03A06B48FBC7}" dt="2024-04-19T01:39:03.375" v="38" actId="14826"/>
          <ac:picMkLst>
            <pc:docMk/>
            <pc:sldMk cId="3220328447" sldId="302"/>
            <ac:picMk id="5" creationId="{BF5A271F-C91F-ABD3-30D9-36C5C60FA4A8}"/>
          </ac:picMkLst>
        </pc:picChg>
      </pc:sldChg>
      <pc:sldChg chg="modSp mod">
        <pc:chgData name="Layne T. Rushforth" userId="3f216601-c974-4b74-a92e-2911fd7689d4" providerId="ADAL" clId="{E3AB4E04-4DA0-45EA-8E2A-03A06B48FBC7}" dt="2024-04-19T01:47:37.815" v="239" actId="207"/>
        <pc:sldMkLst>
          <pc:docMk/>
          <pc:sldMk cId="1863351044" sldId="303"/>
        </pc:sldMkLst>
        <pc:spChg chg="mod">
          <ac:chgData name="Layne T. Rushforth" userId="3f216601-c974-4b74-a92e-2911fd7689d4" providerId="ADAL" clId="{E3AB4E04-4DA0-45EA-8E2A-03A06B48FBC7}" dt="2024-04-19T01:47:37.815" v="239" actId="207"/>
          <ac:spMkLst>
            <pc:docMk/>
            <pc:sldMk cId="1863351044" sldId="303"/>
            <ac:spMk id="3" creationId="{BD3287B9-2397-43F1-AECE-D8FFDDA2FE69}"/>
          </ac:spMkLst>
        </pc:spChg>
      </pc:sldChg>
      <pc:sldChg chg="modSp mod">
        <pc:chgData name="Layne T. Rushforth" userId="3f216601-c974-4b74-a92e-2911fd7689d4" providerId="ADAL" clId="{E3AB4E04-4DA0-45EA-8E2A-03A06B48FBC7}" dt="2024-04-19T01:48:53.342" v="241" actId="207"/>
        <pc:sldMkLst>
          <pc:docMk/>
          <pc:sldMk cId="3101453376" sldId="304"/>
        </pc:sldMkLst>
        <pc:spChg chg="mod">
          <ac:chgData name="Layne T. Rushforth" userId="3f216601-c974-4b74-a92e-2911fd7689d4" providerId="ADAL" clId="{E3AB4E04-4DA0-45EA-8E2A-03A06B48FBC7}" dt="2024-04-19T01:48:53.342" v="241" actId="207"/>
          <ac:spMkLst>
            <pc:docMk/>
            <pc:sldMk cId="3101453376" sldId="304"/>
            <ac:spMk id="3" creationId="{BD3287B9-2397-43F1-AECE-D8FFDDA2FE69}"/>
          </ac:spMkLst>
        </pc:spChg>
      </pc:sldChg>
      <pc:sldChg chg="del">
        <pc:chgData name="Layne T. Rushforth" userId="3f216601-c974-4b74-a92e-2911fd7689d4" providerId="ADAL" clId="{E3AB4E04-4DA0-45EA-8E2A-03A06B48FBC7}" dt="2024-04-19T01:28:41.443" v="3" actId="2696"/>
        <pc:sldMkLst>
          <pc:docMk/>
          <pc:sldMk cId="1302585095" sldId="312"/>
        </pc:sldMkLst>
      </pc:sldChg>
      <pc:sldChg chg="modSp mod">
        <pc:chgData name="Layne T. Rushforth" userId="3f216601-c974-4b74-a92e-2911fd7689d4" providerId="ADAL" clId="{E3AB4E04-4DA0-45EA-8E2A-03A06B48FBC7}" dt="2024-04-19T01:43:34.695" v="128" actId="403"/>
        <pc:sldMkLst>
          <pc:docMk/>
          <pc:sldMk cId="1391336582" sldId="316"/>
        </pc:sldMkLst>
        <pc:spChg chg="mod">
          <ac:chgData name="Layne T. Rushforth" userId="3f216601-c974-4b74-a92e-2911fd7689d4" providerId="ADAL" clId="{E3AB4E04-4DA0-45EA-8E2A-03A06B48FBC7}" dt="2024-04-19T01:43:34.695" v="128" actId="403"/>
          <ac:spMkLst>
            <pc:docMk/>
            <pc:sldMk cId="1391336582" sldId="316"/>
            <ac:spMk id="3" creationId="{0643C129-A59D-41AF-82AD-71FD64EAD6EC}"/>
          </ac:spMkLst>
        </pc:spChg>
      </pc:sldChg>
      <pc:sldChg chg="modSp mod">
        <pc:chgData name="Layne T. Rushforth" userId="3f216601-c974-4b74-a92e-2911fd7689d4" providerId="ADAL" clId="{E3AB4E04-4DA0-45EA-8E2A-03A06B48FBC7}" dt="2024-04-19T01:41:17.359" v="109" actId="27636"/>
        <pc:sldMkLst>
          <pc:docMk/>
          <pc:sldMk cId="3442051566" sldId="318"/>
        </pc:sldMkLst>
        <pc:spChg chg="mod">
          <ac:chgData name="Layne T. Rushforth" userId="3f216601-c974-4b74-a92e-2911fd7689d4" providerId="ADAL" clId="{E3AB4E04-4DA0-45EA-8E2A-03A06B48FBC7}" dt="2024-04-19T01:41:17.359" v="109" actId="27636"/>
          <ac:spMkLst>
            <pc:docMk/>
            <pc:sldMk cId="3442051566" sldId="318"/>
            <ac:spMk id="3" creationId="{0643C129-A59D-41AF-82AD-71FD64EAD6EC}"/>
          </ac:spMkLst>
        </pc:spChg>
      </pc:sldChg>
      <pc:sldChg chg="modSp mod">
        <pc:chgData name="Layne T. Rushforth" userId="3f216601-c974-4b74-a92e-2911fd7689d4" providerId="ADAL" clId="{E3AB4E04-4DA0-45EA-8E2A-03A06B48FBC7}" dt="2024-04-19T01:47:00.014" v="238" actId="115"/>
        <pc:sldMkLst>
          <pc:docMk/>
          <pc:sldMk cId="2784270132" sldId="327"/>
        </pc:sldMkLst>
        <pc:spChg chg="mod">
          <ac:chgData name="Layne T. Rushforth" userId="3f216601-c974-4b74-a92e-2911fd7689d4" providerId="ADAL" clId="{E3AB4E04-4DA0-45EA-8E2A-03A06B48FBC7}" dt="2024-04-19T01:47:00.014" v="238" actId="115"/>
          <ac:spMkLst>
            <pc:docMk/>
            <pc:sldMk cId="2784270132" sldId="327"/>
            <ac:spMk id="3" creationId="{BD3287B9-2397-43F1-AECE-D8FFDDA2FE69}"/>
          </ac:spMkLst>
        </pc:spChg>
      </pc:sldChg>
    </pc:docChg>
  </pc:docChgLst>
  <pc:docChgLst>
    <pc:chgData name="Layne T. Rushforth" userId="3f216601-c974-4b74-a92e-2911fd7689d4" providerId="ADAL" clId="{FB3AA1FD-592D-4E20-B9F7-CC44598307B7}"/>
    <pc:docChg chg="modSld">
      <pc:chgData name="Layne T. Rushforth" userId="3f216601-c974-4b74-a92e-2911fd7689d4" providerId="ADAL" clId="{FB3AA1FD-592D-4E20-B9F7-CC44598307B7}" dt="2024-02-24T14:32:50.702" v="25" actId="21"/>
      <pc:docMkLst>
        <pc:docMk/>
      </pc:docMkLst>
      <pc:sldChg chg="modSp mod">
        <pc:chgData name="Layne T. Rushforth" userId="3f216601-c974-4b74-a92e-2911fd7689d4" providerId="ADAL" clId="{FB3AA1FD-592D-4E20-B9F7-CC44598307B7}" dt="2024-02-24T14:32:50.702" v="25" actId="21"/>
        <pc:sldMkLst>
          <pc:docMk/>
          <pc:sldMk cId="1783627578" sldId="297"/>
        </pc:sldMkLst>
        <pc:spChg chg="mod">
          <ac:chgData name="Layne T. Rushforth" userId="3f216601-c974-4b74-a92e-2911fd7689d4" providerId="ADAL" clId="{FB3AA1FD-592D-4E20-B9F7-CC44598307B7}" dt="2024-02-24T14:32:50.702" v="25" actId="21"/>
          <ac:spMkLst>
            <pc:docMk/>
            <pc:sldMk cId="1783627578" sldId="297"/>
            <ac:spMk id="3" creationId="{0643C129-A59D-41AF-82AD-71FD64EAD6EC}"/>
          </ac:spMkLst>
        </pc:spChg>
      </pc:sldChg>
    </pc:docChg>
  </pc:docChgLst>
  <pc:docChgLst>
    <pc:chgData name="Layne T. Rushforth" userId="3f216601-c974-4b74-a92e-2911fd7689d4" providerId="ADAL" clId="{D642D4A0-461D-41AE-8CC2-03D44CEA97FB}"/>
    <pc:docChg chg="undo custSel addSld delSld modSld sldOrd">
      <pc:chgData name="Layne T. Rushforth" userId="3f216601-c974-4b74-a92e-2911fd7689d4" providerId="ADAL" clId="{D642D4A0-461D-41AE-8CC2-03D44CEA97FB}" dt="2024-04-18T23:53:03.811" v="4454" actId="20577"/>
      <pc:docMkLst>
        <pc:docMk/>
      </pc:docMkLst>
      <pc:sldChg chg="addSp delSp modSp mod">
        <pc:chgData name="Layne T. Rushforth" userId="3f216601-c974-4b74-a92e-2911fd7689d4" providerId="ADAL" clId="{D642D4A0-461D-41AE-8CC2-03D44CEA97FB}" dt="2024-04-18T23:41:47.780" v="4182" actId="113"/>
        <pc:sldMkLst>
          <pc:docMk/>
          <pc:sldMk cId="781674133" sldId="262"/>
        </pc:sldMkLst>
        <pc:spChg chg="mod">
          <ac:chgData name="Layne T. Rushforth" userId="3f216601-c974-4b74-a92e-2911fd7689d4" providerId="ADAL" clId="{D642D4A0-461D-41AE-8CC2-03D44CEA97FB}" dt="2024-04-18T23:41:47.780" v="4182" actId="113"/>
          <ac:spMkLst>
            <pc:docMk/>
            <pc:sldMk cId="781674133" sldId="262"/>
            <ac:spMk id="3" creationId="{BD3287B9-2397-43F1-AECE-D8FFDDA2FE69}"/>
          </ac:spMkLst>
        </pc:spChg>
        <pc:graphicFrameChg chg="add mod modGraphic">
          <ac:chgData name="Layne T. Rushforth" userId="3f216601-c974-4b74-a92e-2911fd7689d4" providerId="ADAL" clId="{D642D4A0-461D-41AE-8CC2-03D44CEA97FB}" dt="2024-04-18T23:03:54.725" v="2309" actId="20577"/>
          <ac:graphicFrameMkLst>
            <pc:docMk/>
            <pc:sldMk cId="781674133" sldId="262"/>
            <ac:graphicFrameMk id="7" creationId="{0D7AC791-30D3-B517-1DF1-3745BFF3A677}"/>
          </ac:graphicFrameMkLst>
        </pc:graphicFrameChg>
        <pc:picChg chg="add del mod">
          <ac:chgData name="Layne T. Rushforth" userId="3f216601-c974-4b74-a92e-2911fd7689d4" providerId="ADAL" clId="{D642D4A0-461D-41AE-8CC2-03D44CEA97FB}" dt="2024-04-18T22:55:33.939" v="1485" actId="478"/>
          <ac:picMkLst>
            <pc:docMk/>
            <pc:sldMk cId="781674133" sldId="262"/>
            <ac:picMk id="5" creationId="{14B515C8-CB0B-45A0-B4F0-DA386A960950}"/>
          </ac:picMkLst>
        </pc:picChg>
        <pc:picChg chg="add del mod">
          <ac:chgData name="Layne T. Rushforth" userId="3f216601-c974-4b74-a92e-2911fd7689d4" providerId="ADAL" clId="{D642D4A0-461D-41AE-8CC2-03D44CEA97FB}" dt="2024-04-18T22:56:05.340" v="1489" actId="478"/>
          <ac:picMkLst>
            <pc:docMk/>
            <pc:sldMk cId="781674133" sldId="262"/>
            <ac:picMk id="6" creationId="{5435CCF0-4024-D7AA-9B0E-F2F0D6D376D4}"/>
          </ac:picMkLst>
        </pc:picChg>
      </pc:sldChg>
      <pc:sldChg chg="modSp mod">
        <pc:chgData name="Layne T. Rushforth" userId="3f216601-c974-4b74-a92e-2911fd7689d4" providerId="ADAL" clId="{D642D4A0-461D-41AE-8CC2-03D44CEA97FB}" dt="2024-04-18T23:46:08.275" v="4311" actId="20577"/>
        <pc:sldMkLst>
          <pc:docMk/>
          <pc:sldMk cId="1893587241" sldId="280"/>
        </pc:sldMkLst>
        <pc:spChg chg="mod">
          <ac:chgData name="Layne T. Rushforth" userId="3f216601-c974-4b74-a92e-2911fd7689d4" providerId="ADAL" clId="{D642D4A0-461D-41AE-8CC2-03D44CEA97FB}" dt="2024-04-18T23:46:08.275" v="4311" actId="20577"/>
          <ac:spMkLst>
            <pc:docMk/>
            <pc:sldMk cId="1893587241" sldId="280"/>
            <ac:spMk id="2" creationId="{DF9827C3-D159-4F18-85B4-440A38EFC32C}"/>
          </ac:spMkLst>
        </pc:spChg>
        <pc:spChg chg="mod">
          <ac:chgData name="Layne T. Rushforth" userId="3f216601-c974-4b74-a92e-2911fd7689d4" providerId="ADAL" clId="{D642D4A0-461D-41AE-8CC2-03D44CEA97FB}" dt="2024-04-18T23:45:45.493" v="4306" actId="6549"/>
          <ac:spMkLst>
            <pc:docMk/>
            <pc:sldMk cId="1893587241" sldId="280"/>
            <ac:spMk id="3" creationId="{0643C129-A59D-41AF-82AD-71FD64EAD6EC}"/>
          </ac:spMkLst>
        </pc:spChg>
      </pc:sldChg>
      <pc:sldChg chg="modSp mod">
        <pc:chgData name="Layne T. Rushforth" userId="3f216601-c974-4b74-a92e-2911fd7689d4" providerId="ADAL" clId="{D642D4A0-461D-41AE-8CC2-03D44CEA97FB}" dt="2024-04-18T23:43:39.369" v="4199" actId="6549"/>
        <pc:sldMkLst>
          <pc:docMk/>
          <pc:sldMk cId="3036361360" sldId="286"/>
        </pc:sldMkLst>
        <pc:spChg chg="mod">
          <ac:chgData name="Layne T. Rushforth" userId="3f216601-c974-4b74-a92e-2911fd7689d4" providerId="ADAL" clId="{D642D4A0-461D-41AE-8CC2-03D44CEA97FB}" dt="2024-04-18T23:43:39.369" v="4199" actId="6549"/>
          <ac:spMkLst>
            <pc:docMk/>
            <pc:sldMk cId="3036361360" sldId="286"/>
            <ac:spMk id="3" creationId="{0643C129-A59D-41AF-82AD-71FD64EAD6EC}"/>
          </ac:spMkLst>
        </pc:spChg>
      </pc:sldChg>
      <pc:sldChg chg="del">
        <pc:chgData name="Layne T. Rushforth" userId="3f216601-c974-4b74-a92e-2911fd7689d4" providerId="ADAL" clId="{D642D4A0-461D-41AE-8CC2-03D44CEA97FB}" dt="2024-04-18T22:15:38.251" v="98" actId="2696"/>
        <pc:sldMkLst>
          <pc:docMk/>
          <pc:sldMk cId="1969940981" sldId="288"/>
        </pc:sldMkLst>
      </pc:sldChg>
      <pc:sldChg chg="modSp mod">
        <pc:chgData name="Layne T. Rushforth" userId="3f216601-c974-4b74-a92e-2911fd7689d4" providerId="ADAL" clId="{D642D4A0-461D-41AE-8CC2-03D44CEA97FB}" dt="2024-04-18T23:46:29.532" v="4317" actId="20577"/>
        <pc:sldMkLst>
          <pc:docMk/>
          <pc:sldMk cId="1783627578" sldId="297"/>
        </pc:sldMkLst>
        <pc:spChg chg="mod">
          <ac:chgData name="Layne T. Rushforth" userId="3f216601-c974-4b74-a92e-2911fd7689d4" providerId="ADAL" clId="{D642D4A0-461D-41AE-8CC2-03D44CEA97FB}" dt="2024-04-18T23:46:29.532" v="4317" actId="20577"/>
          <ac:spMkLst>
            <pc:docMk/>
            <pc:sldMk cId="1783627578" sldId="297"/>
            <ac:spMk id="2" creationId="{DF9827C3-D159-4F18-85B4-440A38EFC32C}"/>
          </ac:spMkLst>
        </pc:spChg>
        <pc:spChg chg="mod">
          <ac:chgData name="Layne T. Rushforth" userId="3f216601-c974-4b74-a92e-2911fd7689d4" providerId="ADAL" clId="{D642D4A0-461D-41AE-8CC2-03D44CEA97FB}" dt="2024-04-18T23:40:31.998" v="4179" actId="20577"/>
          <ac:spMkLst>
            <pc:docMk/>
            <pc:sldMk cId="1783627578" sldId="297"/>
            <ac:spMk id="3" creationId="{0643C129-A59D-41AF-82AD-71FD64EAD6EC}"/>
          </ac:spMkLst>
        </pc:spChg>
      </pc:sldChg>
      <pc:sldChg chg="modSp mod">
        <pc:chgData name="Layne T. Rushforth" userId="3f216601-c974-4b74-a92e-2911fd7689d4" providerId="ADAL" clId="{D642D4A0-461D-41AE-8CC2-03D44CEA97FB}" dt="2024-04-18T23:51:45.935" v="4386" actId="20577"/>
        <pc:sldMkLst>
          <pc:docMk/>
          <pc:sldMk cId="3966828430" sldId="301"/>
        </pc:sldMkLst>
        <pc:spChg chg="mod">
          <ac:chgData name="Layne T. Rushforth" userId="3f216601-c974-4b74-a92e-2911fd7689d4" providerId="ADAL" clId="{D642D4A0-461D-41AE-8CC2-03D44CEA97FB}" dt="2024-04-18T23:42:21.677" v="4187" actId="113"/>
          <ac:spMkLst>
            <pc:docMk/>
            <pc:sldMk cId="3966828430" sldId="301"/>
            <ac:spMk id="2" creationId="{2C6EC59F-5421-4800-B50A-A72FF2E6DE29}"/>
          </ac:spMkLst>
        </pc:spChg>
        <pc:spChg chg="mod">
          <ac:chgData name="Layne T. Rushforth" userId="3f216601-c974-4b74-a92e-2911fd7689d4" providerId="ADAL" clId="{D642D4A0-461D-41AE-8CC2-03D44CEA97FB}" dt="2024-04-18T23:51:45.935" v="4386" actId="20577"/>
          <ac:spMkLst>
            <pc:docMk/>
            <pc:sldMk cId="3966828430" sldId="301"/>
            <ac:spMk id="3" creationId="{FA5AC4C9-5A87-4D34-A874-00E8F67F9105}"/>
          </ac:spMkLst>
        </pc:spChg>
      </pc:sldChg>
      <pc:sldChg chg="modSp mod">
        <pc:chgData name="Layne T. Rushforth" userId="3f216601-c974-4b74-a92e-2911fd7689d4" providerId="ADAL" clId="{D642D4A0-461D-41AE-8CC2-03D44CEA97FB}" dt="2024-04-18T23:42:11.190" v="4185" actId="113"/>
        <pc:sldMkLst>
          <pc:docMk/>
          <pc:sldMk cId="3220328447" sldId="302"/>
        </pc:sldMkLst>
        <pc:spChg chg="mod">
          <ac:chgData name="Layne T. Rushforth" userId="3f216601-c974-4b74-a92e-2911fd7689d4" providerId="ADAL" clId="{D642D4A0-461D-41AE-8CC2-03D44CEA97FB}" dt="2024-04-18T23:42:11.190" v="4185" actId="113"/>
          <ac:spMkLst>
            <pc:docMk/>
            <pc:sldMk cId="3220328447" sldId="302"/>
            <ac:spMk id="3" creationId="{BD3287B9-2397-43F1-AECE-D8FFDDA2FE69}"/>
          </ac:spMkLst>
        </pc:spChg>
        <pc:picChg chg="mod">
          <ac:chgData name="Layne T. Rushforth" userId="3f216601-c974-4b74-a92e-2911fd7689d4" providerId="ADAL" clId="{D642D4A0-461D-41AE-8CC2-03D44CEA97FB}" dt="2024-04-18T23:28:31.247" v="3512" actId="14100"/>
          <ac:picMkLst>
            <pc:docMk/>
            <pc:sldMk cId="3220328447" sldId="302"/>
            <ac:picMk id="5" creationId="{BF5A271F-C91F-ABD3-30D9-36C5C60FA4A8}"/>
          </ac:picMkLst>
        </pc:picChg>
      </pc:sldChg>
      <pc:sldChg chg="modSp mod ord">
        <pc:chgData name="Layne T. Rushforth" userId="3f216601-c974-4b74-a92e-2911fd7689d4" providerId="ADAL" clId="{D642D4A0-461D-41AE-8CC2-03D44CEA97FB}" dt="2024-04-18T23:42:05.804" v="4184" actId="113"/>
        <pc:sldMkLst>
          <pc:docMk/>
          <pc:sldMk cId="1863351044" sldId="303"/>
        </pc:sldMkLst>
        <pc:spChg chg="mod">
          <ac:chgData name="Layne T. Rushforth" userId="3f216601-c974-4b74-a92e-2911fd7689d4" providerId="ADAL" clId="{D642D4A0-461D-41AE-8CC2-03D44CEA97FB}" dt="2024-04-18T23:42:05.804" v="4184" actId="113"/>
          <ac:spMkLst>
            <pc:docMk/>
            <pc:sldMk cId="1863351044" sldId="303"/>
            <ac:spMk id="3" creationId="{BD3287B9-2397-43F1-AECE-D8FFDDA2FE69}"/>
          </ac:spMkLst>
        </pc:spChg>
        <pc:picChg chg="mod">
          <ac:chgData name="Layne T. Rushforth" userId="3f216601-c974-4b74-a92e-2911fd7689d4" providerId="ADAL" clId="{D642D4A0-461D-41AE-8CC2-03D44CEA97FB}" dt="2024-04-18T22:29:09.517" v="1170" actId="14826"/>
          <ac:picMkLst>
            <pc:docMk/>
            <pc:sldMk cId="1863351044" sldId="303"/>
            <ac:picMk id="5" creationId="{9ACBC19A-211D-4D12-84DC-B7CC43A98E03}"/>
          </ac:picMkLst>
        </pc:picChg>
      </pc:sldChg>
      <pc:sldChg chg="modSp mod">
        <pc:chgData name="Layne T. Rushforth" userId="3f216601-c974-4b74-a92e-2911fd7689d4" providerId="ADAL" clId="{D642D4A0-461D-41AE-8CC2-03D44CEA97FB}" dt="2024-04-18T23:42:15.997" v="4186" actId="113"/>
        <pc:sldMkLst>
          <pc:docMk/>
          <pc:sldMk cId="3101453376" sldId="304"/>
        </pc:sldMkLst>
        <pc:spChg chg="mod">
          <ac:chgData name="Layne T. Rushforth" userId="3f216601-c974-4b74-a92e-2911fd7689d4" providerId="ADAL" clId="{D642D4A0-461D-41AE-8CC2-03D44CEA97FB}" dt="2024-04-18T23:42:15.997" v="4186" actId="113"/>
          <ac:spMkLst>
            <pc:docMk/>
            <pc:sldMk cId="3101453376" sldId="304"/>
            <ac:spMk id="3" creationId="{BD3287B9-2397-43F1-AECE-D8FFDDA2FE69}"/>
          </ac:spMkLst>
        </pc:spChg>
        <pc:picChg chg="mod">
          <ac:chgData name="Layne T. Rushforth" userId="3f216601-c974-4b74-a92e-2911fd7689d4" providerId="ADAL" clId="{D642D4A0-461D-41AE-8CC2-03D44CEA97FB}" dt="2024-04-18T22:31:10.259" v="1171" actId="14826"/>
          <ac:picMkLst>
            <pc:docMk/>
            <pc:sldMk cId="3101453376" sldId="304"/>
            <ac:picMk id="6" creationId="{EDB25678-B3F9-486D-B1FE-AE43D4EC8564}"/>
          </ac:picMkLst>
        </pc:picChg>
      </pc:sldChg>
      <pc:sldChg chg="addSp delSp modSp mod">
        <pc:chgData name="Layne T. Rushforth" userId="3f216601-c974-4b74-a92e-2911fd7689d4" providerId="ADAL" clId="{D642D4A0-461D-41AE-8CC2-03D44CEA97FB}" dt="2024-04-18T23:53:03.811" v="4454" actId="20577"/>
        <pc:sldMkLst>
          <pc:docMk/>
          <pc:sldMk cId="642744246" sldId="305"/>
        </pc:sldMkLst>
        <pc:spChg chg="mod">
          <ac:chgData name="Layne T. Rushforth" userId="3f216601-c974-4b74-a92e-2911fd7689d4" providerId="ADAL" clId="{D642D4A0-461D-41AE-8CC2-03D44CEA97FB}" dt="2024-04-18T23:42:25.845" v="4188" actId="113"/>
          <ac:spMkLst>
            <pc:docMk/>
            <pc:sldMk cId="642744246" sldId="305"/>
            <ac:spMk id="2" creationId="{2C6EC59F-5421-4800-B50A-A72FF2E6DE29}"/>
          </ac:spMkLst>
        </pc:spChg>
        <pc:spChg chg="mod">
          <ac:chgData name="Layne T. Rushforth" userId="3f216601-c974-4b74-a92e-2911fd7689d4" providerId="ADAL" clId="{D642D4A0-461D-41AE-8CC2-03D44CEA97FB}" dt="2024-04-18T23:53:03.811" v="4454" actId="20577"/>
          <ac:spMkLst>
            <pc:docMk/>
            <pc:sldMk cId="642744246" sldId="305"/>
            <ac:spMk id="3" creationId="{FA5AC4C9-5A87-4D34-A874-00E8F67F9105}"/>
          </ac:spMkLst>
        </pc:spChg>
        <pc:picChg chg="add del">
          <ac:chgData name="Layne T. Rushforth" userId="3f216601-c974-4b74-a92e-2911fd7689d4" providerId="ADAL" clId="{D642D4A0-461D-41AE-8CC2-03D44CEA97FB}" dt="2024-04-18T23:34:04.855" v="3795" actId="21"/>
          <ac:picMkLst>
            <pc:docMk/>
            <pc:sldMk cId="642744246" sldId="305"/>
            <ac:picMk id="5" creationId="{DE13C81A-91F6-4CAE-9684-EBE229567C4F}"/>
          </ac:picMkLst>
        </pc:picChg>
      </pc:sldChg>
      <pc:sldChg chg="modSp mod">
        <pc:chgData name="Layne T. Rushforth" userId="3f216601-c974-4b74-a92e-2911fd7689d4" providerId="ADAL" clId="{D642D4A0-461D-41AE-8CC2-03D44CEA97FB}" dt="2024-04-18T23:42:32.903" v="4190" actId="20577"/>
        <pc:sldMkLst>
          <pc:docMk/>
          <pc:sldMk cId="2822014510" sldId="306"/>
        </pc:sldMkLst>
        <pc:spChg chg="mod">
          <ac:chgData name="Layne T. Rushforth" userId="3f216601-c974-4b74-a92e-2911fd7689d4" providerId="ADAL" clId="{D642D4A0-461D-41AE-8CC2-03D44CEA97FB}" dt="2024-04-18T23:42:32.903" v="4190" actId="20577"/>
          <ac:spMkLst>
            <pc:docMk/>
            <pc:sldMk cId="2822014510" sldId="306"/>
            <ac:spMk id="2" creationId="{2C6EC59F-5421-4800-B50A-A72FF2E6DE29}"/>
          </ac:spMkLst>
        </pc:spChg>
      </pc:sldChg>
      <pc:sldChg chg="modSp mod">
        <pc:chgData name="Layne T. Rushforth" userId="3f216601-c974-4b74-a92e-2911fd7689d4" providerId="ADAL" clId="{D642D4A0-461D-41AE-8CC2-03D44CEA97FB}" dt="2024-04-18T22:16:42.083" v="243" actId="20577"/>
        <pc:sldMkLst>
          <pc:docMk/>
          <pc:sldMk cId="1391336582" sldId="316"/>
        </pc:sldMkLst>
        <pc:spChg chg="mod">
          <ac:chgData name="Layne T. Rushforth" userId="3f216601-c974-4b74-a92e-2911fd7689d4" providerId="ADAL" clId="{D642D4A0-461D-41AE-8CC2-03D44CEA97FB}" dt="2024-04-18T22:16:42.083" v="243" actId="20577"/>
          <ac:spMkLst>
            <pc:docMk/>
            <pc:sldMk cId="1391336582" sldId="316"/>
            <ac:spMk id="3" creationId="{0643C129-A59D-41AF-82AD-71FD64EAD6EC}"/>
          </ac:spMkLst>
        </pc:spChg>
      </pc:sldChg>
      <pc:sldChg chg="modSp mod">
        <pc:chgData name="Layne T. Rushforth" userId="3f216601-c974-4b74-a92e-2911fd7689d4" providerId="ADAL" clId="{D642D4A0-461D-41AE-8CC2-03D44CEA97FB}" dt="2024-04-18T22:13:43.186" v="63" actId="20577"/>
        <pc:sldMkLst>
          <pc:docMk/>
          <pc:sldMk cId="3442051566" sldId="318"/>
        </pc:sldMkLst>
        <pc:spChg chg="mod">
          <ac:chgData name="Layne T. Rushforth" userId="3f216601-c974-4b74-a92e-2911fd7689d4" providerId="ADAL" clId="{D642D4A0-461D-41AE-8CC2-03D44CEA97FB}" dt="2024-04-18T22:13:43.186" v="63" actId="20577"/>
          <ac:spMkLst>
            <pc:docMk/>
            <pc:sldMk cId="3442051566" sldId="318"/>
            <ac:spMk id="3" creationId="{0643C129-A59D-41AF-82AD-71FD64EAD6EC}"/>
          </ac:spMkLst>
        </pc:spChg>
      </pc:sldChg>
      <pc:sldChg chg="modSp mod">
        <pc:chgData name="Layne T. Rushforth" userId="3f216601-c974-4b74-a92e-2911fd7689d4" providerId="ADAL" clId="{D642D4A0-461D-41AE-8CC2-03D44CEA97FB}" dt="2024-04-18T22:14:07.682" v="77" actId="20577"/>
        <pc:sldMkLst>
          <pc:docMk/>
          <pc:sldMk cId="1470527549" sldId="319"/>
        </pc:sldMkLst>
        <pc:spChg chg="mod">
          <ac:chgData name="Layne T. Rushforth" userId="3f216601-c974-4b74-a92e-2911fd7689d4" providerId="ADAL" clId="{D642D4A0-461D-41AE-8CC2-03D44CEA97FB}" dt="2024-04-18T22:14:07.682" v="77" actId="20577"/>
          <ac:spMkLst>
            <pc:docMk/>
            <pc:sldMk cId="1470527549" sldId="319"/>
            <ac:spMk id="3" creationId="{0643C129-A59D-41AF-82AD-71FD64EAD6EC}"/>
          </ac:spMkLst>
        </pc:spChg>
      </pc:sldChg>
      <pc:sldChg chg="modSp del mod">
        <pc:chgData name="Layne T. Rushforth" userId="3f216601-c974-4b74-a92e-2911fd7689d4" providerId="ADAL" clId="{D642D4A0-461D-41AE-8CC2-03D44CEA97FB}" dt="2024-04-18T23:36:42.830" v="3878" actId="2696"/>
        <pc:sldMkLst>
          <pc:docMk/>
          <pc:sldMk cId="266396555" sldId="321"/>
        </pc:sldMkLst>
        <pc:spChg chg="mod">
          <ac:chgData name="Layne T. Rushforth" userId="3f216601-c974-4b74-a92e-2911fd7689d4" providerId="ADAL" clId="{D642D4A0-461D-41AE-8CC2-03D44CEA97FB}" dt="2024-04-18T22:15:05.403" v="97" actId="20577"/>
          <ac:spMkLst>
            <pc:docMk/>
            <pc:sldMk cId="266396555" sldId="321"/>
            <ac:spMk id="3" creationId="{0643C129-A59D-41AF-82AD-71FD64EAD6EC}"/>
          </ac:spMkLst>
        </pc:spChg>
      </pc:sldChg>
      <pc:sldChg chg="add del ord">
        <pc:chgData name="Layne T. Rushforth" userId="3f216601-c974-4b74-a92e-2911fd7689d4" providerId="ADAL" clId="{D642D4A0-461D-41AE-8CC2-03D44CEA97FB}" dt="2024-04-18T23:37:10.404" v="3882" actId="2696"/>
        <pc:sldMkLst>
          <pc:docMk/>
          <pc:sldMk cId="2085988832" sldId="321"/>
        </pc:sldMkLst>
      </pc:sldChg>
      <pc:sldChg chg="del">
        <pc:chgData name="Layne T. Rushforth" userId="3f216601-c974-4b74-a92e-2911fd7689d4" providerId="ADAL" clId="{D642D4A0-461D-41AE-8CC2-03D44CEA97FB}" dt="2024-04-18T22:16:53.833" v="244" actId="2696"/>
        <pc:sldMkLst>
          <pc:docMk/>
          <pc:sldMk cId="3355928840" sldId="322"/>
        </pc:sldMkLst>
      </pc:sldChg>
      <pc:sldChg chg="modSp mod">
        <pc:chgData name="Layne T. Rushforth" userId="3f216601-c974-4b74-a92e-2911fd7689d4" providerId="ADAL" clId="{D642D4A0-461D-41AE-8CC2-03D44CEA97FB}" dt="2024-04-18T23:46:22.909" v="4314" actId="20577"/>
        <pc:sldMkLst>
          <pc:docMk/>
          <pc:sldMk cId="596456010" sldId="323"/>
        </pc:sldMkLst>
        <pc:spChg chg="mod">
          <ac:chgData name="Layne T. Rushforth" userId="3f216601-c974-4b74-a92e-2911fd7689d4" providerId="ADAL" clId="{D642D4A0-461D-41AE-8CC2-03D44CEA97FB}" dt="2024-04-18T23:46:22.909" v="4314" actId="20577"/>
          <ac:spMkLst>
            <pc:docMk/>
            <pc:sldMk cId="596456010" sldId="323"/>
            <ac:spMk id="2" creationId="{DF9827C3-D159-4F18-85B4-440A38EFC32C}"/>
          </ac:spMkLst>
        </pc:spChg>
        <pc:spChg chg="mod">
          <ac:chgData name="Layne T. Rushforth" userId="3f216601-c974-4b74-a92e-2911fd7689d4" providerId="ADAL" clId="{D642D4A0-461D-41AE-8CC2-03D44CEA97FB}" dt="2024-04-18T23:40:13.506" v="4171" actId="27636"/>
          <ac:spMkLst>
            <pc:docMk/>
            <pc:sldMk cId="596456010" sldId="323"/>
            <ac:spMk id="3" creationId="{0643C129-A59D-41AF-82AD-71FD64EAD6EC}"/>
          </ac:spMkLst>
        </pc:spChg>
      </pc:sldChg>
      <pc:sldChg chg="del">
        <pc:chgData name="Layne T. Rushforth" userId="3f216601-c974-4b74-a92e-2911fd7689d4" providerId="ADAL" clId="{D642D4A0-461D-41AE-8CC2-03D44CEA97FB}" dt="2024-04-18T22:24:43.233" v="1158" actId="2696"/>
        <pc:sldMkLst>
          <pc:docMk/>
          <pc:sldMk cId="4256396132" sldId="324"/>
        </pc:sldMkLst>
      </pc:sldChg>
      <pc:sldChg chg="del">
        <pc:chgData name="Layne T. Rushforth" userId="3f216601-c974-4b74-a92e-2911fd7689d4" providerId="ADAL" clId="{D642D4A0-461D-41AE-8CC2-03D44CEA97FB}" dt="2024-04-18T23:32:25.849" v="3653" actId="2696"/>
        <pc:sldMkLst>
          <pc:docMk/>
          <pc:sldMk cId="1468453566" sldId="325"/>
        </pc:sldMkLst>
      </pc:sldChg>
      <pc:sldChg chg="addSp delSp modSp add mod ord">
        <pc:chgData name="Layne T. Rushforth" userId="3f216601-c974-4b74-a92e-2911fd7689d4" providerId="ADAL" clId="{D642D4A0-461D-41AE-8CC2-03D44CEA97FB}" dt="2024-04-18T23:41:39.020" v="4180" actId="113"/>
        <pc:sldMkLst>
          <pc:docMk/>
          <pc:sldMk cId="1100376575" sldId="326"/>
        </pc:sldMkLst>
        <pc:spChg chg="mod">
          <ac:chgData name="Layne T. Rushforth" userId="3f216601-c974-4b74-a92e-2911fd7689d4" providerId="ADAL" clId="{D642D4A0-461D-41AE-8CC2-03D44CEA97FB}" dt="2024-04-18T23:41:39.020" v="4180" actId="113"/>
          <ac:spMkLst>
            <pc:docMk/>
            <pc:sldMk cId="1100376575" sldId="326"/>
            <ac:spMk id="3" creationId="{BD3287B9-2397-43F1-AECE-D8FFDDA2FE69}"/>
          </ac:spMkLst>
        </pc:spChg>
        <pc:spChg chg="add del">
          <ac:chgData name="Layne T. Rushforth" userId="3f216601-c974-4b74-a92e-2911fd7689d4" providerId="ADAL" clId="{D642D4A0-461D-41AE-8CC2-03D44CEA97FB}" dt="2024-04-18T23:04:40.039" v="2321" actId="22"/>
          <ac:spMkLst>
            <pc:docMk/>
            <pc:sldMk cId="1100376575" sldId="326"/>
            <ac:spMk id="6" creationId="{31D20803-D51E-64BC-5839-B57B1A357EBD}"/>
          </ac:spMkLst>
        </pc:spChg>
        <pc:spChg chg="add mod">
          <ac:chgData name="Layne T. Rushforth" userId="3f216601-c974-4b74-a92e-2911fd7689d4" providerId="ADAL" clId="{D642D4A0-461D-41AE-8CC2-03D44CEA97FB}" dt="2024-04-18T23:18:33.501" v="3492" actId="113"/>
          <ac:spMkLst>
            <pc:docMk/>
            <pc:sldMk cId="1100376575" sldId="326"/>
            <ac:spMk id="8" creationId="{9ACA0A38-296F-7EFF-6DBE-1C1647EEB664}"/>
          </ac:spMkLst>
        </pc:spChg>
        <pc:graphicFrameChg chg="add del mod modGraphic">
          <ac:chgData name="Layne T. Rushforth" userId="3f216601-c974-4b74-a92e-2911fd7689d4" providerId="ADAL" clId="{D642D4A0-461D-41AE-8CC2-03D44CEA97FB}" dt="2024-04-18T23:05:55.082" v="2335" actId="478"/>
          <ac:graphicFrameMkLst>
            <pc:docMk/>
            <pc:sldMk cId="1100376575" sldId="326"/>
            <ac:graphicFrameMk id="7" creationId="{395B9615-864B-F1AE-06CB-DFF06B5753CF}"/>
          </ac:graphicFrameMkLst>
        </pc:graphicFrameChg>
        <pc:picChg chg="del">
          <ac:chgData name="Layne T. Rushforth" userId="3f216601-c974-4b74-a92e-2911fd7689d4" providerId="ADAL" clId="{D642D4A0-461D-41AE-8CC2-03D44CEA97FB}" dt="2024-04-18T23:04:25.053" v="2319" actId="478"/>
          <ac:picMkLst>
            <pc:docMk/>
            <pc:sldMk cId="1100376575" sldId="326"/>
            <ac:picMk id="5" creationId="{14B515C8-CB0B-45A0-B4F0-DA386A960950}"/>
          </ac:picMkLst>
        </pc:picChg>
      </pc:sldChg>
      <pc:sldChg chg="add ord">
        <pc:chgData name="Layne T. Rushforth" userId="3f216601-c974-4b74-a92e-2911fd7689d4" providerId="ADAL" clId="{D642D4A0-461D-41AE-8CC2-03D44CEA97FB}" dt="2024-04-18T23:47:01.592" v="4321"/>
        <pc:sldMkLst>
          <pc:docMk/>
          <pc:sldMk cId="2784270132" sldId="327"/>
        </pc:sldMkLst>
      </pc:sldChg>
      <pc:sldChg chg="modSp add del mod">
        <pc:chgData name="Layne T. Rushforth" userId="3f216601-c974-4b74-a92e-2911fd7689d4" providerId="ADAL" clId="{D642D4A0-461D-41AE-8CC2-03D44CEA97FB}" dt="2024-04-18T23:46:54.455" v="4318" actId="2696"/>
        <pc:sldMkLst>
          <pc:docMk/>
          <pc:sldMk cId="2855876266" sldId="327"/>
        </pc:sldMkLst>
        <pc:spChg chg="mod">
          <ac:chgData name="Layne T. Rushforth" userId="3f216601-c974-4b74-a92e-2911fd7689d4" providerId="ADAL" clId="{D642D4A0-461D-41AE-8CC2-03D44CEA97FB}" dt="2024-04-18T23:41:53.477" v="4183" actId="113"/>
          <ac:spMkLst>
            <pc:docMk/>
            <pc:sldMk cId="2855876266" sldId="327"/>
            <ac:spMk id="3" creationId="{BD3287B9-2397-43F1-AECE-D8FFDDA2FE69}"/>
          </ac:spMkLst>
        </pc:spChg>
      </pc:sldChg>
      <pc:sldChg chg="modSp add mod">
        <pc:chgData name="Layne T. Rushforth" userId="3f216601-c974-4b74-a92e-2911fd7689d4" providerId="ADAL" clId="{D642D4A0-461D-41AE-8CC2-03D44CEA97FB}" dt="2024-04-18T23:41:43.776" v="4181" actId="113"/>
        <pc:sldMkLst>
          <pc:docMk/>
          <pc:sldMk cId="3573580897" sldId="328"/>
        </pc:sldMkLst>
        <pc:spChg chg="mod">
          <ac:chgData name="Layne T. Rushforth" userId="3f216601-c974-4b74-a92e-2911fd7689d4" providerId="ADAL" clId="{D642D4A0-461D-41AE-8CC2-03D44CEA97FB}" dt="2024-04-18T23:41:43.776" v="4181" actId="113"/>
          <ac:spMkLst>
            <pc:docMk/>
            <pc:sldMk cId="3573580897" sldId="328"/>
            <ac:spMk id="3" creationId="{BD3287B9-2397-43F1-AECE-D8FFDDA2FE69}"/>
          </ac:spMkLst>
        </pc:spChg>
        <pc:picChg chg="mod">
          <ac:chgData name="Layne T. Rushforth" userId="3f216601-c974-4b74-a92e-2911fd7689d4" providerId="ADAL" clId="{D642D4A0-461D-41AE-8CC2-03D44CEA97FB}" dt="2024-04-18T23:19:10.323" v="3503" actId="14100"/>
          <ac:picMkLst>
            <pc:docMk/>
            <pc:sldMk cId="3573580897" sldId="328"/>
            <ac:picMk id="5" creationId="{14B515C8-CB0B-45A0-B4F0-DA386A96095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4/20/2024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19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4/20/2024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094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4/20/2024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5722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4/20/2024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501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4/20/2024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0102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4/20/2024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8939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4/20/2024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1696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4/20/2024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0377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4/20/2024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9244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4/20/2024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1245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4/20/2024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5007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4/20/2024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46996121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89" r:id="rId6"/>
    <p:sldLayoutId id="2147483785" r:id="rId7"/>
    <p:sldLayoutId id="2147483786" r:id="rId8"/>
    <p:sldLayoutId id="2147483787" r:id="rId9"/>
    <p:sldLayoutId id="2147483788"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seniormissionary.churchofjesuschrist.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servicemissionary.churchofjesuschrist.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cdol.churchofjesuschrist.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seniormission.org/link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F7320A5-1328-4B67-884F-07680F7B7A04}"/>
              </a:ext>
            </a:extLst>
          </p:cNvPr>
          <p:cNvPicPr>
            <a:picLocks noChangeAspect="1"/>
          </p:cNvPicPr>
          <p:nvPr/>
        </p:nvPicPr>
        <p:blipFill rotWithShape="1">
          <a:blip r:embed="rId2"/>
          <a:srcRect l="7106" r="27490"/>
          <a:stretch/>
        </p:blipFill>
        <p:spPr>
          <a:xfrm>
            <a:off x="4110127" y="10"/>
            <a:ext cx="8081873" cy="6857990"/>
          </a:xfrm>
          <a:custGeom>
            <a:avLst/>
            <a:gdLst>
              <a:gd name="connsiteX0" fmla="*/ 0 w 8081873"/>
              <a:gd name="connsiteY0" fmla="*/ 0 h 6858000"/>
              <a:gd name="connsiteX1" fmla="*/ 8081873 w 8081873"/>
              <a:gd name="connsiteY1" fmla="*/ 0 h 6858000"/>
              <a:gd name="connsiteX2" fmla="*/ 8081873 w 8081873"/>
              <a:gd name="connsiteY2" fmla="*/ 6858000 h 6858000"/>
              <a:gd name="connsiteX3" fmla="*/ 0 w 8081873"/>
              <a:gd name="connsiteY3" fmla="*/ 6858000 h 6858000"/>
              <a:gd name="connsiteX4" fmla="*/ 68897 w 8081873"/>
              <a:gd name="connsiteY4" fmla="*/ 6734633 h 6858000"/>
              <a:gd name="connsiteX5" fmla="*/ 848920 w 8081873"/>
              <a:gd name="connsiteY5" fmla="*/ 3429000 h 6858000"/>
              <a:gd name="connsiteX6" fmla="*/ 68897 w 8081873"/>
              <a:gd name="connsiteY6" fmla="*/ 1233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57" name="Freeform: Shape 5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9" name="Freeform: Shape 5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FEABC-6BE0-4A53-907C-9C2B75E79991}"/>
              </a:ext>
            </a:extLst>
          </p:cNvPr>
          <p:cNvSpPr>
            <a:spLocks noGrp="1"/>
          </p:cNvSpPr>
          <p:nvPr>
            <p:ph type="ctrTitle"/>
          </p:nvPr>
        </p:nvSpPr>
        <p:spPr>
          <a:xfrm>
            <a:off x="477981" y="1122363"/>
            <a:ext cx="4023360" cy="3204134"/>
          </a:xfrm>
        </p:spPr>
        <p:txBody>
          <a:bodyPr anchor="b">
            <a:normAutofit/>
          </a:bodyPr>
          <a:lstStyle/>
          <a:p>
            <a:r>
              <a:rPr lang="en-US" sz="4800" dirty="0"/>
              <a:t>Senior Missionary</a:t>
            </a:r>
            <a:br>
              <a:rPr lang="en-US" sz="4800" dirty="0"/>
            </a:br>
            <a:r>
              <a:rPr lang="en-US" sz="4800" dirty="0"/>
              <a:t>Coordinators</a:t>
            </a:r>
          </a:p>
        </p:txBody>
      </p:sp>
      <p:sp>
        <p:nvSpPr>
          <p:cNvPr id="3" name="Subtitle 2">
            <a:extLst>
              <a:ext uri="{FF2B5EF4-FFF2-40B4-BE49-F238E27FC236}">
                <a16:creationId xmlns:a16="http://schemas.microsoft.com/office/drawing/2014/main" id="{6D10D67F-CFE5-40BA-89D9-94E25D4E1704}"/>
              </a:ext>
            </a:extLst>
          </p:cNvPr>
          <p:cNvSpPr>
            <a:spLocks noGrp="1"/>
          </p:cNvSpPr>
          <p:nvPr>
            <p:ph type="subTitle" idx="1"/>
          </p:nvPr>
        </p:nvSpPr>
        <p:spPr>
          <a:xfrm>
            <a:off x="477981" y="4872922"/>
            <a:ext cx="3933306" cy="1208141"/>
          </a:xfrm>
        </p:spPr>
        <p:txBody>
          <a:bodyPr>
            <a:normAutofit/>
          </a:bodyPr>
          <a:lstStyle/>
          <a:p>
            <a:r>
              <a:rPr lang="en-US" sz="2000" dirty="0"/>
              <a:t>Understanding Your Calling</a:t>
            </a:r>
          </a:p>
          <a:p>
            <a:endParaRPr lang="en-US" sz="2000" dirty="0">
              <a:solidFill>
                <a:schemeClr val="accent4">
                  <a:lumMod val="75000"/>
                </a:schemeClr>
              </a:solidFill>
            </a:endParaRPr>
          </a:p>
        </p:txBody>
      </p:sp>
      <p:sp>
        <p:nvSpPr>
          <p:cNvPr id="61" name="Rectangle 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741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Freeform: Shape 37">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827C3-D159-4F18-85B4-440A38EFC32C}"/>
              </a:ext>
            </a:extLst>
          </p:cNvPr>
          <p:cNvSpPr>
            <a:spLocks noGrp="1"/>
          </p:cNvSpPr>
          <p:nvPr>
            <p:ph type="title"/>
          </p:nvPr>
        </p:nvSpPr>
        <p:spPr>
          <a:xfrm>
            <a:off x="371094" y="1161288"/>
            <a:ext cx="3438144" cy="1239012"/>
          </a:xfrm>
        </p:spPr>
        <p:txBody>
          <a:bodyPr anchor="ctr">
            <a:normAutofit/>
          </a:bodyPr>
          <a:lstStyle/>
          <a:p>
            <a:r>
              <a:rPr lang="en-US" sz="2800" dirty="0"/>
              <a:t>SMCs’ Areas of Responsibility - 3</a:t>
            </a:r>
          </a:p>
        </p:txBody>
      </p:sp>
      <p:sp>
        <p:nvSpPr>
          <p:cNvPr id="42" name="Rectangle 4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43C129-A59D-41AF-82AD-71FD64EAD6EC}"/>
              </a:ext>
            </a:extLst>
          </p:cNvPr>
          <p:cNvSpPr>
            <a:spLocks noGrp="1"/>
          </p:cNvSpPr>
          <p:nvPr>
            <p:ph idx="1"/>
          </p:nvPr>
        </p:nvSpPr>
        <p:spPr>
          <a:xfrm>
            <a:off x="371094" y="2718054"/>
            <a:ext cx="3438906" cy="3587496"/>
          </a:xfrm>
        </p:spPr>
        <p:txBody>
          <a:bodyPr anchor="t">
            <a:normAutofit fontScale="92500" lnSpcReduction="10000"/>
          </a:bodyPr>
          <a:lstStyle/>
          <a:p>
            <a:pPr marL="0" indent="0">
              <a:buNone/>
            </a:pPr>
            <a:r>
              <a:rPr lang="en-US" sz="1800" dirty="0"/>
              <a:t>3. </a:t>
            </a:r>
            <a:r>
              <a:rPr lang="en-US" sz="1800" b="1" dirty="0"/>
              <a:t>SMCs assist </a:t>
            </a:r>
            <a:r>
              <a:rPr lang="en-US" sz="1800" b="1" i="1" dirty="0"/>
              <a:t>Operation Managers</a:t>
            </a:r>
            <a:r>
              <a:rPr lang="en-US" sz="1800" i="1" dirty="0"/>
              <a:t> </a:t>
            </a:r>
            <a:r>
              <a:rPr lang="en-US" sz="1800" dirty="0"/>
              <a:t>develop an effective workforce.   This includes (a) making sure that the Senior Missionary Website shows missionary opportunities that are available for potential missionaries to consider, (b) helping to make sure missionary releases or extensions are handled correctly; and (c) informing priesthood leaders of the operations’ needs.</a:t>
            </a:r>
          </a:p>
        </p:txBody>
      </p:sp>
      <p:pic>
        <p:nvPicPr>
          <p:cNvPr id="5" name="Picture 4">
            <a:extLst>
              <a:ext uri="{FF2B5EF4-FFF2-40B4-BE49-F238E27FC236}">
                <a16:creationId xmlns:a16="http://schemas.microsoft.com/office/drawing/2014/main" id="{849836CC-D718-4D88-A559-4C9953792625}"/>
              </a:ext>
            </a:extLst>
          </p:cNvPr>
          <p:cNvPicPr>
            <a:picLocks noChangeAspect="1"/>
          </p:cNvPicPr>
          <p:nvPr/>
        </p:nvPicPr>
        <p:blipFill>
          <a:blip r:embed="rId2"/>
          <a:stretch>
            <a:fillRect/>
          </a:stretch>
        </p:blipFill>
        <p:spPr>
          <a:xfrm>
            <a:off x="5057775" y="1161288"/>
            <a:ext cx="7134225" cy="5162550"/>
          </a:xfrm>
          <a:prstGeom prst="rect">
            <a:avLst/>
          </a:prstGeom>
        </p:spPr>
      </p:pic>
    </p:spTree>
    <p:extLst>
      <p:ext uri="{BB962C8B-B14F-4D97-AF65-F5344CB8AC3E}">
        <p14:creationId xmlns:p14="http://schemas.microsoft.com/office/powerpoint/2010/main" val="59645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useBgFill="1">
        <p:nvSpPr>
          <p:cNvPr id="64" name="Freeform: Shape 63">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6" name="Freeform: Shape 65">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827C3-D159-4F18-85B4-440A38EFC32C}"/>
              </a:ext>
            </a:extLst>
          </p:cNvPr>
          <p:cNvSpPr>
            <a:spLocks noGrp="1"/>
          </p:cNvSpPr>
          <p:nvPr>
            <p:ph type="title"/>
          </p:nvPr>
        </p:nvSpPr>
        <p:spPr>
          <a:xfrm>
            <a:off x="371094" y="1161288"/>
            <a:ext cx="3438144" cy="1239012"/>
          </a:xfrm>
        </p:spPr>
        <p:txBody>
          <a:bodyPr anchor="ctr">
            <a:normAutofit/>
          </a:bodyPr>
          <a:lstStyle/>
          <a:p>
            <a:r>
              <a:rPr lang="en-US" sz="2800" dirty="0"/>
              <a:t>SMCs’ Areas of Responsibility - 4</a:t>
            </a:r>
          </a:p>
        </p:txBody>
      </p:sp>
      <p:sp>
        <p:nvSpPr>
          <p:cNvPr id="68" name="Rectangle 6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43C129-A59D-41AF-82AD-71FD64EAD6EC}"/>
              </a:ext>
            </a:extLst>
          </p:cNvPr>
          <p:cNvSpPr>
            <a:spLocks noGrp="1"/>
          </p:cNvSpPr>
          <p:nvPr>
            <p:ph idx="1"/>
          </p:nvPr>
        </p:nvSpPr>
        <p:spPr>
          <a:xfrm>
            <a:off x="371094" y="2718054"/>
            <a:ext cx="3438906" cy="3207258"/>
          </a:xfrm>
        </p:spPr>
        <p:txBody>
          <a:bodyPr anchor="t">
            <a:normAutofit/>
          </a:bodyPr>
          <a:lstStyle/>
          <a:p>
            <a:pPr marL="0" indent="0">
              <a:buNone/>
            </a:pPr>
            <a:r>
              <a:rPr lang="en-US" sz="1800" dirty="0"/>
              <a:t>4. </a:t>
            </a:r>
            <a:r>
              <a:rPr lang="en-US" sz="1800" b="1" dirty="0"/>
              <a:t>SMCs act as Ambassadors for the </a:t>
            </a:r>
            <a:r>
              <a:rPr lang="en-US" sz="1800" b="1" i="1" dirty="0"/>
              <a:t>Senior Missionary Program</a:t>
            </a:r>
            <a:r>
              <a:rPr lang="en-US" sz="1800" b="1" dirty="0"/>
              <a:t>.</a:t>
            </a:r>
            <a:r>
              <a:rPr lang="en-US" sz="1800" dirty="0"/>
              <a:t>   When invited, SMCs attend Stake Conferences, host devotionals and firesides, participate in ward and stake councils, and otherwise promote missionary work among senior Church members.</a:t>
            </a:r>
          </a:p>
        </p:txBody>
      </p:sp>
      <p:pic>
        <p:nvPicPr>
          <p:cNvPr id="6" name="Picture 5">
            <a:extLst>
              <a:ext uri="{FF2B5EF4-FFF2-40B4-BE49-F238E27FC236}">
                <a16:creationId xmlns:a16="http://schemas.microsoft.com/office/drawing/2014/main" id="{683D0840-B023-4227-A878-2D144AE2B5D0}"/>
              </a:ext>
            </a:extLst>
          </p:cNvPr>
          <p:cNvPicPr>
            <a:picLocks noChangeAspect="1"/>
          </p:cNvPicPr>
          <p:nvPr/>
        </p:nvPicPr>
        <p:blipFill>
          <a:blip r:embed="rId2"/>
          <a:stretch>
            <a:fillRect/>
          </a:stretch>
        </p:blipFill>
        <p:spPr>
          <a:xfrm>
            <a:off x="3990975" y="821626"/>
            <a:ext cx="8201025" cy="4867275"/>
          </a:xfrm>
          <a:prstGeom prst="rect">
            <a:avLst/>
          </a:prstGeom>
        </p:spPr>
      </p:pic>
    </p:spTree>
    <p:extLst>
      <p:ext uri="{BB962C8B-B14F-4D97-AF65-F5344CB8AC3E}">
        <p14:creationId xmlns:p14="http://schemas.microsoft.com/office/powerpoint/2010/main" val="4256396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6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6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Rectangle 70">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1E81C1-7403-44EA-8DBA-21DECBFD1A53}"/>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a:t>Resources and Tools</a:t>
            </a:r>
          </a:p>
        </p:txBody>
      </p:sp>
      <p:sp>
        <p:nvSpPr>
          <p:cNvPr id="3" name="Content Placeholder 2">
            <a:extLst>
              <a:ext uri="{FF2B5EF4-FFF2-40B4-BE49-F238E27FC236}">
                <a16:creationId xmlns:a16="http://schemas.microsoft.com/office/drawing/2014/main" id="{BD3287B9-2397-43F1-AECE-D8FFDDA2FE69}"/>
              </a:ext>
            </a:extLst>
          </p:cNvPr>
          <p:cNvSpPr>
            <a:spLocks noGrp="1"/>
          </p:cNvSpPr>
          <p:nvPr>
            <p:ph idx="1"/>
          </p:nvPr>
        </p:nvSpPr>
        <p:spPr>
          <a:xfrm>
            <a:off x="7924796" y="498698"/>
            <a:ext cx="2893382" cy="1185353"/>
          </a:xfrm>
        </p:spPr>
        <p:txBody>
          <a:bodyPr vert="horz" lIns="91440" tIns="45720" rIns="91440" bIns="45720" rtlCol="0" anchor="ctr">
            <a:normAutofit/>
          </a:bodyPr>
          <a:lstStyle/>
          <a:p>
            <a:pPr marL="0" indent="0">
              <a:buNone/>
            </a:pPr>
            <a:r>
              <a:rPr lang="en-US" sz="1800" b="1" dirty="0"/>
              <a:t>People</a:t>
            </a:r>
          </a:p>
        </p:txBody>
      </p:sp>
      <p:sp>
        <p:nvSpPr>
          <p:cNvPr id="75" name="Rectangle 7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9ACA0A38-296F-7EFF-6DBE-1C1647EEB664}"/>
              </a:ext>
            </a:extLst>
          </p:cNvPr>
          <p:cNvSpPr txBox="1">
            <a:spLocks/>
          </p:cNvSpPr>
          <p:nvPr/>
        </p:nvSpPr>
        <p:spPr>
          <a:xfrm>
            <a:off x="551553" y="2236797"/>
            <a:ext cx="10280430" cy="3683702"/>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Under the direction of the </a:t>
            </a:r>
            <a:r>
              <a:rPr lang="en-US" sz="2400" b="1" dirty="0"/>
              <a:t>Service Mission Office</a:t>
            </a:r>
            <a:r>
              <a:rPr lang="en-US" sz="2400" dirty="0"/>
              <a:t> (SMO) and in collaboration with the </a:t>
            </a:r>
            <a:r>
              <a:rPr lang="en-US" sz="2400" b="1" dirty="0"/>
              <a:t>Missionary Department</a:t>
            </a:r>
            <a:r>
              <a:rPr lang="en-US" sz="2400" dirty="0"/>
              <a:t>, missionary work for senior members is facilitated and assisted by </a:t>
            </a:r>
            <a:r>
              <a:rPr lang="en-US" sz="2400" b="1" dirty="0"/>
              <a:t>Senior Missionary Coordinators</a:t>
            </a:r>
            <a:r>
              <a:rPr lang="en-US" sz="2400" dirty="0"/>
              <a:t> (SMCs) with the support and assistance of Service Mission Office </a:t>
            </a:r>
            <a:r>
              <a:rPr lang="en-US" sz="2400" b="1" dirty="0"/>
              <a:t>Support Advisers</a:t>
            </a:r>
            <a:r>
              <a:rPr lang="en-US" sz="2400" dirty="0"/>
              <a:t>. The Support Advisers for the NASW Area are Elder Layne Rushforth and Sister Sharon Rushforth.</a:t>
            </a:r>
          </a:p>
          <a:p>
            <a:r>
              <a:rPr lang="en-US" sz="2400" dirty="0"/>
              <a:t>SMCs are assigned over a Senior Missionary Group, made up of one or more Coordinating Councils.</a:t>
            </a:r>
          </a:p>
          <a:p>
            <a:pPr lvl="1"/>
            <a:r>
              <a:rPr lang="en-US" sz="2400" dirty="0"/>
              <a:t>The </a:t>
            </a:r>
            <a:r>
              <a:rPr lang="en-US" sz="2400" b="1" dirty="0"/>
              <a:t>North America Southwest Area</a:t>
            </a:r>
            <a:r>
              <a:rPr lang="en-US" sz="2400" dirty="0"/>
              <a:t> is divided into ten missionary “groups” in Arizona, Nevada, New Mexico, Texas, and Oklahoma. </a:t>
            </a:r>
          </a:p>
          <a:p>
            <a:pPr lvl="1"/>
            <a:r>
              <a:rPr lang="en-US" sz="2400" dirty="0"/>
              <a:t>The </a:t>
            </a:r>
            <a:r>
              <a:rPr lang="en-US" sz="2400" b="1" dirty="0"/>
              <a:t>Las Vegas Group</a:t>
            </a:r>
            <a:r>
              <a:rPr lang="en-US" sz="2400" dirty="0"/>
              <a:t> consists of four Coordinating Council that include 31 stakes.</a:t>
            </a:r>
          </a:p>
          <a:p>
            <a:pPr lvl="2"/>
            <a:r>
              <a:rPr lang="en-US" dirty="0"/>
              <a:t>Elder Thomas A. Thomas is over the North and West Coordinating Councils.</a:t>
            </a:r>
          </a:p>
          <a:p>
            <a:pPr lvl="2"/>
            <a:r>
              <a:rPr lang="en-US" dirty="0"/>
              <a:t>Elder Jonathon W. Bunker is over the South and East Coordinating Councils.</a:t>
            </a:r>
          </a:p>
          <a:p>
            <a:endParaRPr lang="en-US" sz="2400" dirty="0"/>
          </a:p>
          <a:p>
            <a:endParaRPr lang="en-US" sz="2400" dirty="0"/>
          </a:p>
          <a:p>
            <a:pPr marL="0" indent="0">
              <a:buFont typeface="Arial" panose="020B0604020202020204" pitchFamily="34" charset="0"/>
              <a:buNone/>
            </a:pPr>
            <a:endParaRPr lang="en-US" sz="1700" dirty="0"/>
          </a:p>
        </p:txBody>
      </p:sp>
    </p:spTree>
    <p:extLst>
      <p:ext uri="{BB962C8B-B14F-4D97-AF65-F5344CB8AC3E}">
        <p14:creationId xmlns:p14="http://schemas.microsoft.com/office/powerpoint/2010/main" val="1100376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6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6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Rectangle 70">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1E81C1-7403-44EA-8DBA-21DECBFD1A53}"/>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a:t>Resources and Tools</a:t>
            </a:r>
          </a:p>
        </p:txBody>
      </p:sp>
      <p:sp>
        <p:nvSpPr>
          <p:cNvPr id="3" name="Content Placeholder 2">
            <a:extLst>
              <a:ext uri="{FF2B5EF4-FFF2-40B4-BE49-F238E27FC236}">
                <a16:creationId xmlns:a16="http://schemas.microsoft.com/office/drawing/2014/main" id="{BD3287B9-2397-43F1-AECE-D8FFDDA2FE69}"/>
              </a:ext>
            </a:extLst>
          </p:cNvPr>
          <p:cNvSpPr>
            <a:spLocks noGrp="1"/>
          </p:cNvSpPr>
          <p:nvPr>
            <p:ph idx="1"/>
          </p:nvPr>
        </p:nvSpPr>
        <p:spPr>
          <a:xfrm>
            <a:off x="7924796" y="498698"/>
            <a:ext cx="2893382" cy="1185353"/>
          </a:xfrm>
        </p:spPr>
        <p:txBody>
          <a:bodyPr vert="horz" lIns="91440" tIns="45720" rIns="91440" bIns="45720" rtlCol="0" anchor="ctr">
            <a:normAutofit/>
          </a:bodyPr>
          <a:lstStyle/>
          <a:p>
            <a:pPr marL="0" indent="0">
              <a:buNone/>
            </a:pPr>
            <a:r>
              <a:rPr lang="en-US" sz="1800" b="1" dirty="0"/>
              <a:t>The Service Mission Office Portal</a:t>
            </a:r>
          </a:p>
        </p:txBody>
      </p:sp>
      <p:sp>
        <p:nvSpPr>
          <p:cNvPr id="75" name="Rectangle 7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4B515C8-CB0B-45A0-B4F0-DA386A960950}"/>
              </a:ext>
            </a:extLst>
          </p:cNvPr>
          <p:cNvPicPr>
            <a:picLocks noChangeAspect="1"/>
          </p:cNvPicPr>
          <p:nvPr/>
        </p:nvPicPr>
        <p:blipFill>
          <a:blip r:embed="rId2">
            <a:extLst>
              <a:ext uri="{28A0092B-C50C-407E-A947-70E740481C1C}">
                <a14:useLocalDpi xmlns:a14="http://schemas.microsoft.com/office/drawing/2010/main" val="0"/>
              </a:ext>
            </a:extLst>
          </a:blip>
          <a:srcRect l="558" r="558"/>
          <a:stretch/>
        </p:blipFill>
        <p:spPr>
          <a:xfrm>
            <a:off x="1540041" y="1978724"/>
            <a:ext cx="8335478" cy="4574474"/>
          </a:xfrm>
          <a:prstGeom prst="rect">
            <a:avLst/>
          </a:prstGeom>
        </p:spPr>
      </p:pic>
    </p:spTree>
    <p:extLst>
      <p:ext uri="{BB962C8B-B14F-4D97-AF65-F5344CB8AC3E}">
        <p14:creationId xmlns:p14="http://schemas.microsoft.com/office/powerpoint/2010/main" val="357358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6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6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Rectangle 70">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1E81C1-7403-44EA-8DBA-21DECBFD1A53}"/>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a:t>Resources and Tools</a:t>
            </a:r>
          </a:p>
        </p:txBody>
      </p:sp>
      <p:sp>
        <p:nvSpPr>
          <p:cNvPr id="3" name="Content Placeholder 2">
            <a:extLst>
              <a:ext uri="{FF2B5EF4-FFF2-40B4-BE49-F238E27FC236}">
                <a16:creationId xmlns:a16="http://schemas.microsoft.com/office/drawing/2014/main" id="{BD3287B9-2397-43F1-AECE-D8FFDDA2FE69}"/>
              </a:ext>
            </a:extLst>
          </p:cNvPr>
          <p:cNvSpPr>
            <a:spLocks noGrp="1"/>
          </p:cNvSpPr>
          <p:nvPr>
            <p:ph idx="1"/>
          </p:nvPr>
        </p:nvSpPr>
        <p:spPr>
          <a:xfrm>
            <a:off x="7924796" y="498698"/>
            <a:ext cx="2893382" cy="1185353"/>
          </a:xfrm>
        </p:spPr>
        <p:txBody>
          <a:bodyPr vert="horz" lIns="91440" tIns="45720" rIns="91440" bIns="45720" rtlCol="0" anchor="ctr">
            <a:normAutofit/>
          </a:bodyPr>
          <a:lstStyle/>
          <a:p>
            <a:pPr marL="0" indent="0">
              <a:buNone/>
            </a:pPr>
            <a:r>
              <a:rPr lang="en-US" sz="1800" b="1" dirty="0"/>
              <a:t>Missionary Websites</a:t>
            </a:r>
          </a:p>
        </p:txBody>
      </p:sp>
      <p:sp>
        <p:nvSpPr>
          <p:cNvPr id="75" name="Rectangle 7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0D7AC791-30D3-B517-1DF1-3745BFF3A677}"/>
              </a:ext>
            </a:extLst>
          </p:cNvPr>
          <p:cNvGraphicFramePr>
            <a:graphicFrameLocks noGrp="1"/>
          </p:cNvGraphicFramePr>
          <p:nvPr>
            <p:extLst>
              <p:ext uri="{D42A27DB-BD31-4B8C-83A1-F6EECF244321}">
                <p14:modId xmlns:p14="http://schemas.microsoft.com/office/powerpoint/2010/main" val="3357367574"/>
              </p:ext>
            </p:extLst>
          </p:nvPr>
        </p:nvGraphicFramePr>
        <p:xfrm>
          <a:off x="1136850" y="2138828"/>
          <a:ext cx="9450939" cy="4334430"/>
        </p:xfrm>
        <a:graphic>
          <a:graphicData uri="http://schemas.openxmlformats.org/drawingml/2006/table">
            <a:tbl>
              <a:tblPr firstRow="1" bandRow="1">
                <a:tableStyleId>{91EBBBCC-DAD2-459C-BE2E-F6DE35CF9A28}</a:tableStyleId>
              </a:tblPr>
              <a:tblGrid>
                <a:gridCol w="1625601">
                  <a:extLst>
                    <a:ext uri="{9D8B030D-6E8A-4147-A177-3AD203B41FA5}">
                      <a16:colId xmlns:a16="http://schemas.microsoft.com/office/drawing/2014/main" val="474297519"/>
                    </a:ext>
                  </a:extLst>
                </a:gridCol>
                <a:gridCol w="1934677">
                  <a:extLst>
                    <a:ext uri="{9D8B030D-6E8A-4147-A177-3AD203B41FA5}">
                      <a16:colId xmlns:a16="http://schemas.microsoft.com/office/drawing/2014/main" val="632296721"/>
                    </a:ext>
                  </a:extLst>
                </a:gridCol>
                <a:gridCol w="5890661">
                  <a:extLst>
                    <a:ext uri="{9D8B030D-6E8A-4147-A177-3AD203B41FA5}">
                      <a16:colId xmlns:a16="http://schemas.microsoft.com/office/drawing/2014/main" val="4189010334"/>
                    </a:ext>
                  </a:extLst>
                </a:gridCol>
              </a:tblGrid>
              <a:tr h="676830">
                <a:tc>
                  <a:txBody>
                    <a:bodyPr/>
                    <a:lstStyle/>
                    <a:p>
                      <a:pPr algn="ctr"/>
                      <a:r>
                        <a:rPr lang="en-US" dirty="0">
                          <a:solidFill>
                            <a:schemeClr val="bg1"/>
                          </a:solidFill>
                        </a:rPr>
                        <a:t>Acronym</a:t>
                      </a:r>
                    </a:p>
                  </a:txBody>
                  <a:tcPr anchor="ctr"/>
                </a:tc>
                <a:tc>
                  <a:txBody>
                    <a:bodyPr/>
                    <a:lstStyle/>
                    <a:p>
                      <a:pPr algn="ctr"/>
                      <a:r>
                        <a:rPr lang="en-US" dirty="0"/>
                        <a:t>For</a:t>
                      </a:r>
                    </a:p>
                  </a:txBody>
                  <a:tcPr anchor="ctr"/>
                </a:tc>
                <a:tc>
                  <a:txBody>
                    <a:bodyPr/>
                    <a:lstStyle/>
                    <a:p>
                      <a:pPr algn="ctr"/>
                      <a:r>
                        <a:rPr lang="en-US" dirty="0"/>
                        <a:t>Description</a:t>
                      </a:r>
                    </a:p>
                  </a:txBody>
                  <a:tcPr anchor="ctr"/>
                </a:tc>
                <a:extLst>
                  <a:ext uri="{0D108BD9-81ED-4DB2-BD59-A6C34878D82A}">
                    <a16:rowId xmlns:a16="http://schemas.microsoft.com/office/drawing/2014/main" val="2171049112"/>
                  </a:ext>
                </a:extLst>
              </a:tr>
              <a:tr h="676830">
                <a:tc>
                  <a:txBody>
                    <a:bodyPr/>
                    <a:lstStyle/>
                    <a:p>
                      <a:pPr algn="ctr"/>
                      <a:r>
                        <a:rPr lang="en-US" sz="1800" b="1" i="0" kern="1200" dirty="0">
                          <a:solidFill>
                            <a:schemeClr val="dk1"/>
                          </a:solidFill>
                          <a:effectLst/>
                          <a:latin typeface="+mn-lt"/>
                          <a:ea typeface="+mn-ea"/>
                          <a:cs typeface="+mn-cs"/>
                        </a:rPr>
                        <a:t>SMW</a:t>
                      </a:r>
                      <a:endParaRPr lang="en-US" b="1" dirty="0"/>
                    </a:p>
                  </a:txBody>
                  <a:tcPr anchor="ctr"/>
                </a:tc>
                <a:tc>
                  <a:txBody>
                    <a:bodyPr/>
                    <a:lstStyle/>
                    <a:p>
                      <a:pPr algn="ctr"/>
                      <a:r>
                        <a:rPr lang="en-US" sz="1800" b="0" i="0" kern="1200" dirty="0">
                          <a:solidFill>
                            <a:schemeClr val="dk1"/>
                          </a:solidFill>
                          <a:effectLst/>
                          <a:latin typeface="+mn-lt"/>
                          <a:ea typeface="+mn-ea"/>
                          <a:cs typeface="+mn-cs"/>
                        </a:rPr>
                        <a:t>Members</a:t>
                      </a:r>
                      <a:endParaRPr lang="en-US" dirty="0"/>
                    </a:p>
                  </a:txBody>
                  <a:tcPr anchor="ctr"/>
                </a:tc>
                <a:tc>
                  <a:txBody>
                    <a:bodyPr/>
                    <a:lstStyle/>
                    <a:p>
                      <a:pPr algn="ctr"/>
                      <a:r>
                        <a:rPr lang="en-US" sz="1800" b="1" i="0" kern="1200" dirty="0">
                          <a:solidFill>
                            <a:schemeClr val="dk1"/>
                          </a:solidFill>
                          <a:effectLst/>
                          <a:latin typeface="+mn-lt"/>
                          <a:ea typeface="+mn-ea"/>
                          <a:cs typeface="+mn-cs"/>
                        </a:rPr>
                        <a:t>Senior Missionary Website</a:t>
                      </a:r>
                      <a:r>
                        <a:rPr lang="en-US" sz="1800" b="0" i="0" kern="1200" dirty="0">
                          <a:solidFill>
                            <a:schemeClr val="dk1"/>
                          </a:solidFill>
                          <a:effectLst/>
                          <a:latin typeface="+mn-lt"/>
                          <a:ea typeface="+mn-ea"/>
                          <a:cs typeface="+mn-cs"/>
                        </a:rPr>
                        <a:t>.  Used by members to find a “missionary opportunity” and to connect to an application for a recommendation to serve a mission.</a:t>
                      </a:r>
                      <a:endParaRPr lang="en-US" dirty="0"/>
                    </a:p>
                  </a:txBody>
                  <a:tcPr anchor="ctr"/>
                </a:tc>
                <a:extLst>
                  <a:ext uri="{0D108BD9-81ED-4DB2-BD59-A6C34878D82A}">
                    <a16:rowId xmlns:a16="http://schemas.microsoft.com/office/drawing/2014/main" val="4152479472"/>
                  </a:ext>
                </a:extLst>
              </a:tr>
              <a:tr h="676830">
                <a:tc>
                  <a:txBody>
                    <a:bodyPr/>
                    <a:lstStyle/>
                    <a:p>
                      <a:pPr algn="ctr"/>
                      <a:r>
                        <a:rPr lang="en-US" b="1" dirty="0"/>
                        <a:t>MRS</a:t>
                      </a:r>
                    </a:p>
                  </a:txBody>
                  <a:tcPr anchor="ctr"/>
                </a:tc>
                <a:tc>
                  <a:txBody>
                    <a:bodyPr/>
                    <a:lstStyle/>
                    <a:p>
                      <a:pPr algn="ctr"/>
                      <a:r>
                        <a:rPr lang="en-US" dirty="0"/>
                        <a:t>Bishops and Stake Presidents</a:t>
                      </a:r>
                    </a:p>
                  </a:txBody>
                  <a:tcPr anchor="ctr"/>
                </a:tc>
                <a:tc>
                  <a:txBody>
                    <a:bodyPr/>
                    <a:lstStyle/>
                    <a:p>
                      <a:pPr algn="ctr"/>
                      <a:r>
                        <a:rPr lang="en-US" b="1" dirty="0"/>
                        <a:t>Missionary Recommendation System</a:t>
                      </a:r>
                      <a:r>
                        <a:rPr lang="en-US" b="0" dirty="0"/>
                        <a:t>.  Used by priesthood leaders to formally approve and recommend members as missionaries.</a:t>
                      </a:r>
                      <a:endParaRPr lang="en-US" b="1" dirty="0"/>
                    </a:p>
                  </a:txBody>
                  <a:tcPr anchor="ctr"/>
                </a:tc>
                <a:extLst>
                  <a:ext uri="{0D108BD9-81ED-4DB2-BD59-A6C34878D82A}">
                    <a16:rowId xmlns:a16="http://schemas.microsoft.com/office/drawing/2014/main" val="1617317952"/>
                  </a:ext>
                </a:extLst>
              </a:tr>
              <a:tr h="676830">
                <a:tc>
                  <a:txBody>
                    <a:bodyPr/>
                    <a:lstStyle/>
                    <a:p>
                      <a:pPr algn="ctr"/>
                      <a:r>
                        <a:rPr lang="en-US" b="1" dirty="0"/>
                        <a:t>SMMS</a:t>
                      </a:r>
                    </a:p>
                  </a:txBody>
                  <a:tcPr anchor="ctr"/>
                </a:tc>
                <a:tc>
                  <a:txBody>
                    <a:bodyPr/>
                    <a:lstStyle/>
                    <a:p>
                      <a:pPr algn="ctr"/>
                      <a:r>
                        <a:rPr lang="en-US" dirty="0"/>
                        <a:t>Operation Managers and Stake Presidents</a:t>
                      </a:r>
                    </a:p>
                  </a:txBody>
                  <a:tcPr anchor="ctr"/>
                </a:tc>
                <a:tc>
                  <a:txBody>
                    <a:bodyPr/>
                    <a:lstStyle/>
                    <a:p>
                      <a:pPr algn="ctr"/>
                      <a:r>
                        <a:rPr lang="en-US" b="1" dirty="0"/>
                        <a:t>Service Missionary Management System</a:t>
                      </a:r>
                      <a:r>
                        <a:rPr lang="en-US" b="0" dirty="0"/>
                        <a:t>.  This is used by Operation Managers and Stake Presidents to approve missionary assignments and to modify them.</a:t>
                      </a:r>
                      <a:endParaRPr lang="en-US" b="1" dirty="0"/>
                    </a:p>
                  </a:txBody>
                  <a:tcPr anchor="ctr"/>
                </a:tc>
                <a:extLst>
                  <a:ext uri="{0D108BD9-81ED-4DB2-BD59-A6C34878D82A}">
                    <a16:rowId xmlns:a16="http://schemas.microsoft.com/office/drawing/2014/main" val="3138433835"/>
                  </a:ext>
                </a:extLst>
              </a:tr>
              <a:tr h="676830">
                <a:tc>
                  <a:txBody>
                    <a:bodyPr/>
                    <a:lstStyle/>
                    <a:p>
                      <a:pPr algn="ctr"/>
                      <a:r>
                        <a:rPr lang="en-US" b="1" dirty="0"/>
                        <a:t>CDOL</a:t>
                      </a:r>
                    </a:p>
                  </a:txBody>
                  <a:tcPr anchor="ctr"/>
                </a:tc>
                <a:tc>
                  <a:txBody>
                    <a:bodyPr/>
                    <a:lstStyle/>
                    <a:p>
                      <a:pPr algn="ctr"/>
                      <a:r>
                        <a:rPr lang="en-US" dirty="0"/>
                        <a:t>Church leaders and missionary advisors</a:t>
                      </a:r>
                    </a:p>
                  </a:txBody>
                  <a:tcPr anchor="ctr"/>
                </a:tc>
                <a:tc>
                  <a:txBody>
                    <a:bodyPr/>
                    <a:lstStyle/>
                    <a:p>
                      <a:pPr algn="ctr"/>
                      <a:r>
                        <a:rPr lang="en-US" b="1" dirty="0"/>
                        <a:t>Church Directory of Organizations and Leaders</a:t>
                      </a:r>
                      <a:r>
                        <a:rPr lang="en-US" b="0" dirty="0"/>
                        <a:t>.  This is a worldwide directory of the Church’s organizations and Church leaders.</a:t>
                      </a:r>
                      <a:endParaRPr lang="en-US" b="1" dirty="0"/>
                    </a:p>
                  </a:txBody>
                  <a:tcPr anchor="ctr"/>
                </a:tc>
                <a:extLst>
                  <a:ext uri="{0D108BD9-81ED-4DB2-BD59-A6C34878D82A}">
                    <a16:rowId xmlns:a16="http://schemas.microsoft.com/office/drawing/2014/main" val="3285230795"/>
                  </a:ext>
                </a:extLst>
              </a:tr>
            </a:tbl>
          </a:graphicData>
        </a:graphic>
      </p:graphicFrame>
    </p:spTree>
    <p:extLst>
      <p:ext uri="{BB962C8B-B14F-4D97-AF65-F5344CB8AC3E}">
        <p14:creationId xmlns:p14="http://schemas.microsoft.com/office/powerpoint/2010/main" val="78167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6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6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Rectangle 70">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1E81C1-7403-44EA-8DBA-21DECBFD1A53}"/>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dirty="0"/>
              <a:t>Resources and Tools</a:t>
            </a:r>
            <a:endParaRPr lang="en-US" sz="2000" dirty="0"/>
          </a:p>
        </p:txBody>
      </p:sp>
      <p:sp>
        <p:nvSpPr>
          <p:cNvPr id="3" name="Content Placeholder 2">
            <a:extLst>
              <a:ext uri="{FF2B5EF4-FFF2-40B4-BE49-F238E27FC236}">
                <a16:creationId xmlns:a16="http://schemas.microsoft.com/office/drawing/2014/main" id="{BD3287B9-2397-43F1-AECE-D8FFDDA2FE69}"/>
              </a:ext>
            </a:extLst>
          </p:cNvPr>
          <p:cNvSpPr>
            <a:spLocks noGrp="1"/>
          </p:cNvSpPr>
          <p:nvPr>
            <p:ph idx="1"/>
          </p:nvPr>
        </p:nvSpPr>
        <p:spPr>
          <a:xfrm>
            <a:off x="7924796" y="498698"/>
            <a:ext cx="2893382" cy="1185353"/>
          </a:xfrm>
        </p:spPr>
        <p:txBody>
          <a:bodyPr vert="horz" lIns="91440" tIns="45720" rIns="91440" bIns="45720" rtlCol="0" anchor="ctr">
            <a:normAutofit/>
          </a:bodyPr>
          <a:lstStyle/>
          <a:p>
            <a:pPr marL="0" indent="0">
              <a:buNone/>
            </a:pPr>
            <a:r>
              <a:rPr lang="en-US" sz="1800" b="1" dirty="0">
                <a:hlinkClick r:id="rId2">
                  <a:extLst>
                    <a:ext uri="{A12FA001-AC4F-418D-AE19-62706E023703}">
                      <ahyp:hlinkClr xmlns:ahyp="http://schemas.microsoft.com/office/drawing/2018/hyperlinkcolor" val="tx"/>
                    </a:ext>
                  </a:extLst>
                </a:hlinkClick>
              </a:rPr>
              <a:t>The Senior Missionary Website (SMW)</a:t>
            </a:r>
            <a:endParaRPr lang="en-US" sz="1800" b="1" dirty="0"/>
          </a:p>
        </p:txBody>
      </p:sp>
      <p:sp>
        <p:nvSpPr>
          <p:cNvPr id="75" name="Rectangle 7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ACBC19A-211D-4D12-84DC-B7CC43A98E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15758" y="2182753"/>
            <a:ext cx="8560483" cy="4204797"/>
          </a:xfrm>
          <a:prstGeom prst="rect">
            <a:avLst/>
          </a:prstGeom>
        </p:spPr>
      </p:pic>
    </p:spTree>
    <p:extLst>
      <p:ext uri="{BB962C8B-B14F-4D97-AF65-F5344CB8AC3E}">
        <p14:creationId xmlns:p14="http://schemas.microsoft.com/office/powerpoint/2010/main" val="186335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6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6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Rectangle 70">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1E81C1-7403-44EA-8DBA-21DECBFD1A53}"/>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a:t>Resources and Tools</a:t>
            </a:r>
          </a:p>
        </p:txBody>
      </p:sp>
      <p:sp>
        <p:nvSpPr>
          <p:cNvPr id="3" name="Content Placeholder 2">
            <a:extLst>
              <a:ext uri="{FF2B5EF4-FFF2-40B4-BE49-F238E27FC236}">
                <a16:creationId xmlns:a16="http://schemas.microsoft.com/office/drawing/2014/main" id="{BD3287B9-2397-43F1-AECE-D8FFDDA2FE69}"/>
              </a:ext>
            </a:extLst>
          </p:cNvPr>
          <p:cNvSpPr>
            <a:spLocks noGrp="1"/>
          </p:cNvSpPr>
          <p:nvPr>
            <p:ph idx="1"/>
          </p:nvPr>
        </p:nvSpPr>
        <p:spPr>
          <a:xfrm>
            <a:off x="7610994" y="405576"/>
            <a:ext cx="3207184" cy="1278476"/>
          </a:xfrm>
        </p:spPr>
        <p:txBody>
          <a:bodyPr vert="horz" lIns="91440" tIns="45720" rIns="91440" bIns="45720" rtlCol="0" anchor="ctr">
            <a:normAutofit/>
          </a:bodyPr>
          <a:lstStyle/>
          <a:p>
            <a:pPr marL="0" indent="0">
              <a:buNone/>
            </a:pPr>
            <a:r>
              <a:rPr lang="en-US" sz="1800" b="1" dirty="0">
                <a:hlinkClick r:id="rId2">
                  <a:extLst>
                    <a:ext uri="{A12FA001-AC4F-418D-AE19-62706E023703}">
                      <ahyp:hlinkClr xmlns:ahyp="http://schemas.microsoft.com/office/drawing/2018/hyperlinkcolor" val="tx"/>
                    </a:ext>
                  </a:extLst>
                </a:hlinkClick>
              </a:rPr>
              <a:t>Service Missionary Management System (SMMS)</a:t>
            </a:r>
            <a:endParaRPr lang="en-US" sz="1800" b="1" dirty="0"/>
          </a:p>
        </p:txBody>
      </p:sp>
      <p:sp>
        <p:nvSpPr>
          <p:cNvPr id="75" name="Rectangle 7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F5A271F-C91F-ABD3-30D9-36C5C60FA4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2799" y="2003676"/>
            <a:ext cx="11097349" cy="4539191"/>
          </a:xfrm>
          <a:prstGeom prst="rect">
            <a:avLst/>
          </a:prstGeom>
        </p:spPr>
      </p:pic>
    </p:spTree>
    <p:extLst>
      <p:ext uri="{BB962C8B-B14F-4D97-AF65-F5344CB8AC3E}">
        <p14:creationId xmlns:p14="http://schemas.microsoft.com/office/powerpoint/2010/main" val="3220328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6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6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Rectangle 70">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1E81C1-7403-44EA-8DBA-21DECBFD1A53}"/>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dirty="0"/>
              <a:t>Resources and Tools</a:t>
            </a:r>
          </a:p>
        </p:txBody>
      </p:sp>
      <p:sp>
        <p:nvSpPr>
          <p:cNvPr id="3" name="Content Placeholder 2">
            <a:extLst>
              <a:ext uri="{FF2B5EF4-FFF2-40B4-BE49-F238E27FC236}">
                <a16:creationId xmlns:a16="http://schemas.microsoft.com/office/drawing/2014/main" id="{BD3287B9-2397-43F1-AECE-D8FFDDA2FE69}"/>
              </a:ext>
            </a:extLst>
          </p:cNvPr>
          <p:cNvSpPr>
            <a:spLocks noGrp="1"/>
          </p:cNvSpPr>
          <p:nvPr>
            <p:ph idx="1"/>
          </p:nvPr>
        </p:nvSpPr>
        <p:spPr>
          <a:xfrm>
            <a:off x="7924796" y="498698"/>
            <a:ext cx="2893382" cy="1185353"/>
          </a:xfrm>
        </p:spPr>
        <p:txBody>
          <a:bodyPr vert="horz" lIns="91440" tIns="45720" rIns="91440" bIns="45720" rtlCol="0" anchor="ctr">
            <a:normAutofit/>
          </a:bodyPr>
          <a:lstStyle/>
          <a:p>
            <a:pPr marL="0" indent="0">
              <a:buNone/>
            </a:pPr>
            <a:r>
              <a:rPr lang="en-US" sz="1800" b="1" dirty="0">
                <a:hlinkClick r:id="rId2">
                  <a:extLst>
                    <a:ext uri="{A12FA001-AC4F-418D-AE19-62706E023703}">
                      <ahyp:hlinkClr xmlns:ahyp="http://schemas.microsoft.com/office/drawing/2018/hyperlinkcolor" val="tx"/>
                    </a:ext>
                  </a:extLst>
                </a:hlinkClick>
              </a:rPr>
              <a:t>The Church Directory of Organizations and Leaders (CDOL)</a:t>
            </a:r>
            <a:endParaRPr lang="en-US" sz="1800" b="1" dirty="0"/>
          </a:p>
        </p:txBody>
      </p:sp>
      <p:sp>
        <p:nvSpPr>
          <p:cNvPr id="75" name="Rectangle 7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DB25678-B3F9-486D-B1FE-AE43D4EC85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5589" y="2294853"/>
            <a:ext cx="9540821" cy="4146245"/>
          </a:xfrm>
          <a:prstGeom prst="rect">
            <a:avLst/>
          </a:prstGeom>
        </p:spPr>
      </p:pic>
    </p:spTree>
    <p:extLst>
      <p:ext uri="{BB962C8B-B14F-4D97-AF65-F5344CB8AC3E}">
        <p14:creationId xmlns:p14="http://schemas.microsoft.com/office/powerpoint/2010/main" val="3101453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6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6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Rectangle 70">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1E81C1-7403-44EA-8DBA-21DECBFD1A53}"/>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a:t>Resources and Tools</a:t>
            </a:r>
          </a:p>
        </p:txBody>
      </p:sp>
      <p:sp>
        <p:nvSpPr>
          <p:cNvPr id="3" name="Content Placeholder 2">
            <a:extLst>
              <a:ext uri="{FF2B5EF4-FFF2-40B4-BE49-F238E27FC236}">
                <a16:creationId xmlns:a16="http://schemas.microsoft.com/office/drawing/2014/main" id="{BD3287B9-2397-43F1-AECE-D8FFDDA2FE69}"/>
              </a:ext>
            </a:extLst>
          </p:cNvPr>
          <p:cNvSpPr>
            <a:spLocks noGrp="1"/>
          </p:cNvSpPr>
          <p:nvPr>
            <p:ph idx="1"/>
          </p:nvPr>
        </p:nvSpPr>
        <p:spPr>
          <a:xfrm>
            <a:off x="7924796" y="498698"/>
            <a:ext cx="2893382" cy="1185353"/>
          </a:xfrm>
        </p:spPr>
        <p:txBody>
          <a:bodyPr vert="horz" lIns="91440" tIns="45720" rIns="91440" bIns="45720" rtlCol="0" anchor="ctr">
            <a:normAutofit/>
          </a:bodyPr>
          <a:lstStyle/>
          <a:p>
            <a:pPr marL="0" indent="0">
              <a:buNone/>
            </a:pPr>
            <a:r>
              <a:rPr lang="en-US" sz="1800" b="1" u="sng" dirty="0">
                <a:hlinkClick r:id="rId2">
                  <a:extLst>
                    <a:ext uri="{A12FA001-AC4F-418D-AE19-62706E023703}">
                      <ahyp:hlinkClr xmlns:ahyp="http://schemas.microsoft.com/office/drawing/2018/hyperlinkcolor" val="tx"/>
                    </a:ext>
                  </a:extLst>
                </a:hlinkClick>
              </a:rPr>
              <a:t>Links to Missionary Websites</a:t>
            </a:r>
            <a:endParaRPr lang="en-US" sz="1800" b="1" u="sng" dirty="0"/>
          </a:p>
        </p:txBody>
      </p:sp>
      <p:sp>
        <p:nvSpPr>
          <p:cNvPr id="75" name="Rectangle 74">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4B515C8-CB0B-45A0-B4F0-DA386A960950}"/>
              </a:ext>
            </a:extLst>
          </p:cNvPr>
          <p:cNvPicPr>
            <a:picLocks noChangeAspect="1"/>
          </p:cNvPicPr>
          <p:nvPr/>
        </p:nvPicPr>
        <p:blipFill>
          <a:blip r:embed="rId3">
            <a:extLst>
              <a:ext uri="{28A0092B-C50C-407E-A947-70E740481C1C}">
                <a14:useLocalDpi xmlns:a14="http://schemas.microsoft.com/office/drawing/2010/main" val="0"/>
              </a:ext>
            </a:extLst>
          </a:blip>
          <a:srcRect t="6345" b="6345"/>
          <a:stretch/>
        </p:blipFill>
        <p:spPr>
          <a:xfrm>
            <a:off x="1852864" y="2040637"/>
            <a:ext cx="8217568" cy="4662120"/>
          </a:xfrm>
          <a:prstGeom prst="rect">
            <a:avLst/>
          </a:prstGeom>
        </p:spPr>
      </p:pic>
    </p:spTree>
    <p:extLst>
      <p:ext uri="{BB962C8B-B14F-4D97-AF65-F5344CB8AC3E}">
        <p14:creationId xmlns:p14="http://schemas.microsoft.com/office/powerpoint/2010/main" val="2784270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3C81A-91F6-4CAE-9684-EBE229567C4F}"/>
              </a:ext>
            </a:extLst>
          </p:cNvPr>
          <p:cNvPicPr>
            <a:picLocks noChangeAspect="1"/>
          </p:cNvPicPr>
          <p:nvPr/>
        </p:nvPicPr>
        <p:blipFill rotWithShape="1">
          <a:blip r:embed="rId2">
            <a:extLst>
              <a:ext uri="{28A0092B-C50C-407E-A947-70E740481C1C}">
                <a14:useLocalDpi xmlns:a14="http://schemas.microsoft.com/office/drawing/2010/main" val="0"/>
              </a:ext>
            </a:extLst>
          </a:blip>
          <a:srcRect r="13818" b="909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6EC59F-5421-4800-B50A-A72FF2E6DE29}"/>
              </a:ext>
            </a:extLst>
          </p:cNvPr>
          <p:cNvSpPr>
            <a:spLocks noGrp="1"/>
          </p:cNvSpPr>
          <p:nvPr>
            <p:ph type="title"/>
          </p:nvPr>
        </p:nvSpPr>
        <p:spPr>
          <a:xfrm>
            <a:off x="371093" y="1161288"/>
            <a:ext cx="3719643" cy="1124712"/>
          </a:xfrm>
        </p:spPr>
        <p:txBody>
          <a:bodyPr anchor="b">
            <a:normAutofit/>
          </a:bodyPr>
          <a:lstStyle/>
          <a:p>
            <a:r>
              <a:rPr lang="en-US" sz="2800" b="1" dirty="0"/>
              <a:t>Daily Tasks for SMCs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A5AC4C9-5A87-4D34-A874-00E8F67F9105}"/>
              </a:ext>
            </a:extLst>
          </p:cNvPr>
          <p:cNvSpPr>
            <a:spLocks noGrp="1"/>
          </p:cNvSpPr>
          <p:nvPr>
            <p:ph idx="1"/>
          </p:nvPr>
        </p:nvSpPr>
        <p:spPr>
          <a:xfrm>
            <a:off x="371094" y="2718054"/>
            <a:ext cx="9659026" cy="3207258"/>
          </a:xfrm>
        </p:spPr>
        <p:txBody>
          <a:bodyPr anchor="t">
            <a:normAutofit fontScale="85000" lnSpcReduction="20000"/>
          </a:bodyPr>
          <a:lstStyle/>
          <a:p>
            <a:r>
              <a:rPr lang="en-US" sz="2400" dirty="0"/>
              <a:t>Check your Group Email and Each of your Personal Church Emails</a:t>
            </a:r>
          </a:p>
          <a:p>
            <a:pPr lvl="1"/>
            <a:r>
              <a:rPr lang="en-US" sz="2000" dirty="0"/>
              <a:t>Follow up on applications stalled in MRS</a:t>
            </a:r>
          </a:p>
          <a:p>
            <a:pPr lvl="1"/>
            <a:r>
              <a:rPr lang="en-US" sz="2000" dirty="0"/>
              <a:t>Communicate with and act as a liaison between potential missionaries, Priesthood Leaders and Operation Managers</a:t>
            </a:r>
          </a:p>
          <a:p>
            <a:r>
              <a:rPr lang="en-US" sz="2400" dirty="0"/>
              <a:t>Check your Dashboard in SMMS</a:t>
            </a:r>
          </a:p>
          <a:p>
            <a:pPr lvl="1"/>
            <a:r>
              <a:rPr lang="en-US" sz="2000" dirty="0"/>
              <a:t>Missionaries without assignments</a:t>
            </a:r>
          </a:p>
          <a:p>
            <a:pPr lvl="1"/>
            <a:r>
              <a:rPr lang="en-US" sz="2000" dirty="0"/>
              <a:t>Missionaries with proposed modifications</a:t>
            </a:r>
          </a:p>
          <a:p>
            <a:r>
              <a:rPr lang="en-US" sz="2400" dirty="0"/>
              <a:t>Send Task Requests to your Support Advisers, as needed</a:t>
            </a:r>
          </a:p>
          <a:p>
            <a:r>
              <a:rPr lang="en-US" sz="2400" dirty="0"/>
              <a:t>Ask your Support Advisers questions, as needed</a:t>
            </a:r>
            <a:endParaRPr lang="en-US" sz="1700" dirty="0"/>
          </a:p>
        </p:txBody>
      </p:sp>
    </p:spTree>
    <p:extLst>
      <p:ext uri="{BB962C8B-B14F-4D97-AF65-F5344CB8AC3E}">
        <p14:creationId xmlns:p14="http://schemas.microsoft.com/office/powerpoint/2010/main" val="396682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0" name="Freeform: Shape 129">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2" name="Freeform: Shape 131">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827C3-D159-4F18-85B4-440A38EFC32C}"/>
              </a:ext>
            </a:extLst>
          </p:cNvPr>
          <p:cNvSpPr>
            <a:spLocks noGrp="1"/>
          </p:cNvSpPr>
          <p:nvPr>
            <p:ph type="title"/>
          </p:nvPr>
        </p:nvSpPr>
        <p:spPr>
          <a:xfrm>
            <a:off x="371094" y="1161288"/>
            <a:ext cx="3438144" cy="1239012"/>
          </a:xfrm>
        </p:spPr>
        <p:txBody>
          <a:bodyPr anchor="ctr">
            <a:normAutofit/>
          </a:bodyPr>
          <a:lstStyle/>
          <a:p>
            <a:r>
              <a:rPr lang="en-US" sz="2800" dirty="0"/>
              <a:t>Understanding Your </a:t>
            </a:r>
            <a:br>
              <a:rPr lang="en-US" sz="2800" dirty="0"/>
            </a:br>
            <a:r>
              <a:rPr lang="en-US" sz="2800" dirty="0"/>
              <a:t>Calling</a:t>
            </a:r>
          </a:p>
        </p:txBody>
      </p:sp>
      <p:sp>
        <p:nvSpPr>
          <p:cNvPr id="134" name="Rectangle 133">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Rectangle 13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43C129-A59D-41AF-82AD-71FD64EAD6EC}"/>
              </a:ext>
            </a:extLst>
          </p:cNvPr>
          <p:cNvSpPr>
            <a:spLocks noGrp="1"/>
          </p:cNvSpPr>
          <p:nvPr>
            <p:ph idx="1"/>
          </p:nvPr>
        </p:nvSpPr>
        <p:spPr>
          <a:xfrm>
            <a:off x="0" y="2761488"/>
            <a:ext cx="4761078" cy="3299842"/>
          </a:xfrm>
        </p:spPr>
        <p:txBody>
          <a:bodyPr anchor="t">
            <a:normAutofit/>
          </a:bodyPr>
          <a:lstStyle/>
          <a:p>
            <a:pPr lvl="1"/>
            <a:r>
              <a:rPr lang="en-US" sz="2800" dirty="0"/>
              <a:t>Senior Missionary Coordinators (SMCs) are full-time Senior Service Missionaries, serving around 30 hours a week.</a:t>
            </a:r>
            <a:endParaRPr lang="en-US" sz="2800" dirty="0">
              <a:solidFill>
                <a:srgbClr val="0070C0"/>
              </a:solidFill>
            </a:endParaRPr>
          </a:p>
          <a:p>
            <a:pPr marL="0" indent="0">
              <a:buNone/>
            </a:pPr>
            <a:endParaRPr lang="en-US" sz="1700" dirty="0"/>
          </a:p>
        </p:txBody>
      </p:sp>
      <p:pic>
        <p:nvPicPr>
          <p:cNvPr id="6" name="Picture 5">
            <a:extLst>
              <a:ext uri="{FF2B5EF4-FFF2-40B4-BE49-F238E27FC236}">
                <a16:creationId xmlns:a16="http://schemas.microsoft.com/office/drawing/2014/main" id="{87CB90F9-43F9-446B-AAC4-213C6CC7C4BA}"/>
              </a:ext>
            </a:extLst>
          </p:cNvPr>
          <p:cNvPicPr>
            <a:picLocks noChangeAspect="1"/>
          </p:cNvPicPr>
          <p:nvPr/>
        </p:nvPicPr>
        <p:blipFill>
          <a:blip r:embed="rId2"/>
          <a:stretch>
            <a:fillRect/>
          </a:stretch>
        </p:blipFill>
        <p:spPr>
          <a:xfrm>
            <a:off x="4623407" y="594360"/>
            <a:ext cx="7568593" cy="5466970"/>
          </a:xfrm>
          <a:prstGeom prst="rect">
            <a:avLst/>
          </a:prstGeom>
        </p:spPr>
      </p:pic>
    </p:spTree>
    <p:extLst>
      <p:ext uri="{BB962C8B-B14F-4D97-AF65-F5344CB8AC3E}">
        <p14:creationId xmlns:p14="http://schemas.microsoft.com/office/powerpoint/2010/main" val="3442051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3C81A-91F6-4CAE-9684-EBE229567C4F}"/>
              </a:ext>
            </a:extLst>
          </p:cNvPr>
          <p:cNvPicPr>
            <a:picLocks noChangeAspect="1"/>
          </p:cNvPicPr>
          <p:nvPr/>
        </p:nvPicPr>
        <p:blipFill rotWithShape="1">
          <a:blip r:embed="rId2">
            <a:extLst>
              <a:ext uri="{28A0092B-C50C-407E-A947-70E740481C1C}">
                <a14:useLocalDpi xmlns:a14="http://schemas.microsoft.com/office/drawing/2010/main" val="0"/>
              </a:ext>
            </a:extLst>
          </a:blip>
          <a:srcRect r="13818" b="909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6EC59F-5421-4800-B50A-A72FF2E6DE29}"/>
              </a:ext>
            </a:extLst>
          </p:cNvPr>
          <p:cNvSpPr>
            <a:spLocks noGrp="1"/>
          </p:cNvSpPr>
          <p:nvPr>
            <p:ph type="title"/>
          </p:nvPr>
        </p:nvSpPr>
        <p:spPr>
          <a:xfrm>
            <a:off x="424815" y="1664316"/>
            <a:ext cx="3438144" cy="661736"/>
          </a:xfrm>
        </p:spPr>
        <p:txBody>
          <a:bodyPr anchor="b">
            <a:normAutofit/>
          </a:bodyPr>
          <a:lstStyle/>
          <a:p>
            <a:r>
              <a:rPr lang="en-US" sz="2800" b="1" dirty="0"/>
              <a:t>Recurring Tasks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A5AC4C9-5A87-4D34-A874-00E8F67F9105}"/>
              </a:ext>
            </a:extLst>
          </p:cNvPr>
          <p:cNvSpPr>
            <a:spLocks noGrp="1"/>
          </p:cNvSpPr>
          <p:nvPr>
            <p:ph idx="1"/>
          </p:nvPr>
        </p:nvSpPr>
        <p:spPr>
          <a:xfrm>
            <a:off x="424815" y="2473212"/>
            <a:ext cx="10280430" cy="3976196"/>
          </a:xfrm>
        </p:spPr>
        <p:txBody>
          <a:bodyPr anchor="t">
            <a:normAutofit fontScale="85000" lnSpcReduction="20000"/>
          </a:bodyPr>
          <a:lstStyle/>
          <a:p>
            <a:r>
              <a:rPr lang="en-US" sz="2400" dirty="0"/>
              <a:t>Build Relationships with your Area Seventies, Stake Presidents, and Operation Managers.  </a:t>
            </a:r>
          </a:p>
          <a:p>
            <a:r>
              <a:rPr lang="en-US" sz="2400" dirty="0"/>
              <a:t>Train Stake Senior Missionary Specialists or others in a similar role</a:t>
            </a:r>
          </a:p>
          <a:p>
            <a:r>
              <a:rPr lang="en-US" sz="2400" dirty="0"/>
              <a:t>Seek opportunities to encourage missionary service:</a:t>
            </a:r>
          </a:p>
          <a:p>
            <a:pPr lvl="1"/>
            <a:r>
              <a:rPr lang="en-US" sz="2000" dirty="0"/>
              <a:t>Attend Stake Conferences</a:t>
            </a:r>
          </a:p>
          <a:p>
            <a:pPr lvl="1"/>
            <a:r>
              <a:rPr lang="en-US" sz="2000" dirty="0"/>
              <a:t>Host Devotionals</a:t>
            </a:r>
          </a:p>
          <a:p>
            <a:pPr lvl="1"/>
            <a:r>
              <a:rPr lang="en-US" sz="2000" dirty="0"/>
              <a:t>Participate in Ward and Stake Councils</a:t>
            </a:r>
          </a:p>
          <a:p>
            <a:r>
              <a:rPr lang="en-US" sz="2400" dirty="0"/>
              <a:t>Attend webinars and fill assignments</a:t>
            </a:r>
          </a:p>
          <a:p>
            <a:r>
              <a:rPr lang="en-US" sz="2400" dirty="0"/>
              <a:t>Wear name badge and missionary dress when visiting</a:t>
            </a:r>
          </a:p>
          <a:p>
            <a:r>
              <a:rPr lang="en-US" sz="2400" dirty="0"/>
              <a:t>Monitor Operations and Stakes to help the Stakes provide missionaries for the Operations.</a:t>
            </a:r>
          </a:p>
          <a:p>
            <a:pPr marL="0" indent="0">
              <a:buNone/>
            </a:pPr>
            <a:endParaRPr lang="en-US" sz="1700" dirty="0"/>
          </a:p>
        </p:txBody>
      </p:sp>
    </p:spTree>
    <p:extLst>
      <p:ext uri="{BB962C8B-B14F-4D97-AF65-F5344CB8AC3E}">
        <p14:creationId xmlns:p14="http://schemas.microsoft.com/office/powerpoint/2010/main" val="642744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3C81A-91F6-4CAE-9684-EBE229567C4F}"/>
              </a:ext>
            </a:extLst>
          </p:cNvPr>
          <p:cNvPicPr>
            <a:picLocks noChangeAspect="1"/>
          </p:cNvPicPr>
          <p:nvPr/>
        </p:nvPicPr>
        <p:blipFill rotWithShape="1">
          <a:blip r:embed="rId2">
            <a:extLst>
              <a:ext uri="{28A0092B-C50C-407E-A947-70E740481C1C}">
                <a14:useLocalDpi xmlns:a14="http://schemas.microsoft.com/office/drawing/2010/main" val="0"/>
              </a:ext>
            </a:extLst>
          </a:blip>
          <a:srcRect r="13818" b="909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6EC59F-5421-4800-B50A-A72FF2E6DE29}"/>
              </a:ext>
            </a:extLst>
          </p:cNvPr>
          <p:cNvSpPr>
            <a:spLocks noGrp="1"/>
          </p:cNvSpPr>
          <p:nvPr>
            <p:ph type="title"/>
          </p:nvPr>
        </p:nvSpPr>
        <p:spPr>
          <a:xfrm>
            <a:off x="424815" y="1664316"/>
            <a:ext cx="3438144" cy="661736"/>
          </a:xfrm>
        </p:spPr>
        <p:txBody>
          <a:bodyPr anchor="b">
            <a:normAutofit fontScale="90000"/>
          </a:bodyPr>
          <a:lstStyle/>
          <a:p>
            <a:r>
              <a:rPr lang="en-US" sz="2800" b="1" dirty="0"/>
              <a:t>Meetings for SMCs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A5AC4C9-5A87-4D34-A874-00E8F67F9105}"/>
              </a:ext>
            </a:extLst>
          </p:cNvPr>
          <p:cNvSpPr>
            <a:spLocks noGrp="1"/>
          </p:cNvSpPr>
          <p:nvPr>
            <p:ph idx="1"/>
          </p:nvPr>
        </p:nvSpPr>
        <p:spPr>
          <a:xfrm>
            <a:off x="424815" y="2473212"/>
            <a:ext cx="10280430" cy="3976196"/>
          </a:xfrm>
        </p:spPr>
        <p:txBody>
          <a:bodyPr anchor="t">
            <a:normAutofit lnSpcReduction="10000"/>
          </a:bodyPr>
          <a:lstStyle/>
          <a:p>
            <a:r>
              <a:rPr lang="en-US" sz="2400" dirty="0"/>
              <a:t>Senior Missionary Coordinators participate in an area-wide SMC one-hour video conference on the first and third Wednesdays of each month at 12:00 p.m. Pacific Time.</a:t>
            </a:r>
          </a:p>
          <a:p>
            <a:r>
              <a:rPr lang="en-US" sz="2400" dirty="0"/>
              <a:t>SMCs participate in a one-hour Global SMC video conference once a month on the second Wednesday of each month at 10:30 a.m. Mountain Time.</a:t>
            </a:r>
          </a:p>
          <a:p>
            <a:r>
              <a:rPr lang="en-US" sz="2400" dirty="0"/>
              <a:t>SMCs have an informal video chat with their Support Advisers normally scheduled during the second and fourth weeks of the month.</a:t>
            </a:r>
          </a:p>
          <a:p>
            <a:r>
              <a:rPr lang="en-US" sz="2400" dirty="0"/>
              <a:t>Additional conferences and meetings may be scheduled.</a:t>
            </a:r>
          </a:p>
        </p:txBody>
      </p:sp>
    </p:spTree>
    <p:extLst>
      <p:ext uri="{BB962C8B-B14F-4D97-AF65-F5344CB8AC3E}">
        <p14:creationId xmlns:p14="http://schemas.microsoft.com/office/powerpoint/2010/main" val="737103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3C81A-91F6-4CAE-9684-EBE229567C4F}"/>
              </a:ext>
            </a:extLst>
          </p:cNvPr>
          <p:cNvPicPr>
            <a:picLocks noChangeAspect="1"/>
          </p:cNvPicPr>
          <p:nvPr/>
        </p:nvPicPr>
        <p:blipFill rotWithShape="1">
          <a:blip r:embed="rId2">
            <a:extLst>
              <a:ext uri="{28A0092B-C50C-407E-A947-70E740481C1C}">
                <a14:useLocalDpi xmlns:a14="http://schemas.microsoft.com/office/drawing/2010/main" val="0"/>
              </a:ext>
            </a:extLst>
          </a:blip>
          <a:srcRect r="13818" b="909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6EC59F-5421-4800-B50A-A72FF2E6DE29}"/>
              </a:ext>
            </a:extLst>
          </p:cNvPr>
          <p:cNvSpPr>
            <a:spLocks noGrp="1"/>
          </p:cNvSpPr>
          <p:nvPr>
            <p:ph type="title"/>
          </p:nvPr>
        </p:nvSpPr>
        <p:spPr>
          <a:xfrm>
            <a:off x="371094" y="1161288"/>
            <a:ext cx="3438144" cy="1124712"/>
          </a:xfrm>
        </p:spPr>
        <p:txBody>
          <a:bodyPr anchor="b">
            <a:normAutofit/>
          </a:bodyPr>
          <a:lstStyle/>
          <a:p>
            <a:r>
              <a:rPr lang="en-US" sz="2800" b="1" dirty="0"/>
              <a:t>Special Task</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A5AC4C9-5A87-4D34-A874-00E8F67F9105}"/>
              </a:ext>
            </a:extLst>
          </p:cNvPr>
          <p:cNvSpPr>
            <a:spLocks noGrp="1"/>
          </p:cNvSpPr>
          <p:nvPr>
            <p:ph idx="1"/>
          </p:nvPr>
        </p:nvSpPr>
        <p:spPr>
          <a:xfrm>
            <a:off x="371094" y="2718054"/>
            <a:ext cx="10280430" cy="3207258"/>
          </a:xfrm>
        </p:spPr>
        <p:txBody>
          <a:bodyPr anchor="t">
            <a:normAutofit/>
          </a:bodyPr>
          <a:lstStyle/>
          <a:p>
            <a:r>
              <a:rPr lang="en-US" sz="2400" dirty="0"/>
              <a:t>Enjoy Your Calling! </a:t>
            </a:r>
          </a:p>
          <a:p>
            <a:pPr marL="0" indent="0">
              <a:buNone/>
            </a:pPr>
            <a:endParaRPr lang="en-US" sz="2400" dirty="0"/>
          </a:p>
          <a:p>
            <a:pPr marL="0" indent="0">
              <a:buNone/>
            </a:pPr>
            <a:endParaRPr lang="en-US" sz="1700" dirty="0"/>
          </a:p>
        </p:txBody>
      </p:sp>
      <p:pic>
        <p:nvPicPr>
          <p:cNvPr id="6" name="Picture 5">
            <a:extLst>
              <a:ext uri="{FF2B5EF4-FFF2-40B4-BE49-F238E27FC236}">
                <a16:creationId xmlns:a16="http://schemas.microsoft.com/office/drawing/2014/main" id="{8A2CE6BC-A4F3-4A11-8513-F142985D5E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2829" y="2443480"/>
            <a:ext cx="5582307" cy="2879481"/>
          </a:xfrm>
          <a:prstGeom prst="rect">
            <a:avLst/>
          </a:prstGeom>
        </p:spPr>
      </p:pic>
    </p:spTree>
    <p:extLst>
      <p:ext uri="{BB962C8B-B14F-4D97-AF65-F5344CB8AC3E}">
        <p14:creationId xmlns:p14="http://schemas.microsoft.com/office/powerpoint/2010/main" val="282201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 name="Freeform: Shape 104">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7" name="Freeform: Shape 106">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827C3-D159-4F18-85B4-440A38EFC32C}"/>
              </a:ext>
            </a:extLst>
          </p:cNvPr>
          <p:cNvSpPr>
            <a:spLocks noGrp="1"/>
          </p:cNvSpPr>
          <p:nvPr>
            <p:ph type="title"/>
          </p:nvPr>
        </p:nvSpPr>
        <p:spPr>
          <a:xfrm>
            <a:off x="371094" y="1161288"/>
            <a:ext cx="3438144" cy="1239012"/>
          </a:xfrm>
        </p:spPr>
        <p:txBody>
          <a:bodyPr anchor="ctr">
            <a:normAutofit/>
          </a:bodyPr>
          <a:lstStyle/>
          <a:p>
            <a:r>
              <a:rPr lang="en-US" sz="2800" dirty="0"/>
              <a:t>Understanding Your </a:t>
            </a:r>
            <a:br>
              <a:rPr lang="en-US" sz="2800" dirty="0"/>
            </a:br>
            <a:r>
              <a:rPr lang="en-US" sz="2800" dirty="0"/>
              <a:t>Calling</a:t>
            </a:r>
          </a:p>
        </p:txBody>
      </p:sp>
      <p:sp>
        <p:nvSpPr>
          <p:cNvPr id="109" name="Rectangle 10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43C129-A59D-41AF-82AD-71FD64EAD6EC}"/>
              </a:ext>
            </a:extLst>
          </p:cNvPr>
          <p:cNvSpPr>
            <a:spLocks noGrp="1"/>
          </p:cNvSpPr>
          <p:nvPr>
            <p:ph idx="1"/>
          </p:nvPr>
        </p:nvSpPr>
        <p:spPr>
          <a:xfrm>
            <a:off x="371094" y="2718054"/>
            <a:ext cx="4084578" cy="3207258"/>
          </a:xfrm>
        </p:spPr>
        <p:txBody>
          <a:bodyPr anchor="t">
            <a:normAutofit/>
          </a:bodyPr>
          <a:lstStyle/>
          <a:p>
            <a:pPr lvl="1"/>
            <a:r>
              <a:rPr lang="en-US" sz="2800" dirty="0"/>
              <a:t>SMCs represent both the Service Mission Office (SMO) and the Missionary Department</a:t>
            </a:r>
          </a:p>
          <a:p>
            <a:pPr lvl="1"/>
            <a:endParaRPr lang="en-US" sz="2800" dirty="0">
              <a:solidFill>
                <a:srgbClr val="0070C0"/>
              </a:solidFill>
            </a:endParaRPr>
          </a:p>
          <a:p>
            <a:pPr marL="457200" lvl="1" indent="0">
              <a:buNone/>
            </a:pPr>
            <a:endParaRPr lang="en-US" sz="1700" dirty="0"/>
          </a:p>
          <a:p>
            <a:pPr marL="0" indent="0">
              <a:buNone/>
            </a:pPr>
            <a:endParaRPr lang="en-US" sz="1700" dirty="0"/>
          </a:p>
        </p:txBody>
      </p:sp>
      <p:pic>
        <p:nvPicPr>
          <p:cNvPr id="5" name="Picture 4">
            <a:extLst>
              <a:ext uri="{FF2B5EF4-FFF2-40B4-BE49-F238E27FC236}">
                <a16:creationId xmlns:a16="http://schemas.microsoft.com/office/drawing/2014/main" id="{3173A4E2-610E-4B41-A3A9-F503823E6141}"/>
              </a:ext>
            </a:extLst>
          </p:cNvPr>
          <p:cNvPicPr>
            <a:picLocks noChangeAspect="1"/>
          </p:cNvPicPr>
          <p:nvPr/>
        </p:nvPicPr>
        <p:blipFill>
          <a:blip r:embed="rId2"/>
          <a:stretch>
            <a:fillRect/>
          </a:stretch>
        </p:blipFill>
        <p:spPr>
          <a:xfrm>
            <a:off x="7736328" y="-10976"/>
            <a:ext cx="4455672" cy="6863472"/>
          </a:xfrm>
          <a:prstGeom prst="rect">
            <a:avLst/>
          </a:prstGeom>
        </p:spPr>
      </p:pic>
    </p:spTree>
    <p:extLst>
      <p:ext uri="{BB962C8B-B14F-4D97-AF65-F5344CB8AC3E}">
        <p14:creationId xmlns:p14="http://schemas.microsoft.com/office/powerpoint/2010/main" val="147052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EC86BC5-78F4-4460-9FC7-608F474D41E0}"/>
              </a:ext>
            </a:extLst>
          </p:cNvPr>
          <p:cNvPicPr>
            <a:picLocks noChangeAspect="1"/>
          </p:cNvPicPr>
          <p:nvPr/>
        </p:nvPicPr>
        <p:blipFill rotWithShape="1">
          <a:blip r:embed="rId2">
            <a:extLst>
              <a:ext uri="{28A0092B-C50C-407E-A947-70E740481C1C}">
                <a14:useLocalDpi xmlns:a14="http://schemas.microsoft.com/office/drawing/2010/main" val="0"/>
              </a:ext>
            </a:extLst>
          </a:blip>
          <a:srcRect l="12974" r="13973"/>
          <a:stretch/>
        </p:blipFill>
        <p:spPr>
          <a:xfrm>
            <a:off x="3245637" y="-1"/>
            <a:ext cx="8946363" cy="6858000"/>
          </a:xfrm>
          <a:custGeom>
            <a:avLst/>
            <a:gdLst>
              <a:gd name="connsiteX0" fmla="*/ 0 w 8946363"/>
              <a:gd name="connsiteY0" fmla="*/ 0 h 6858000"/>
              <a:gd name="connsiteX1" fmla="*/ 8946363 w 8946363"/>
              <a:gd name="connsiteY1" fmla="*/ 0 h 6858000"/>
              <a:gd name="connsiteX2" fmla="*/ 8946363 w 8946363"/>
              <a:gd name="connsiteY2" fmla="*/ 6858000 h 6858000"/>
              <a:gd name="connsiteX3" fmla="*/ 1 w 8946363"/>
              <a:gd name="connsiteY3" fmla="*/ 6858000 h 6858000"/>
              <a:gd name="connsiteX4" fmla="*/ 60040 w 8946363"/>
              <a:gd name="connsiteY4" fmla="*/ 6788731 h 6858000"/>
              <a:gd name="connsiteX5" fmla="*/ 1210035 w 8946363"/>
              <a:gd name="connsiteY5" fmla="*/ 3429001 h 6858000"/>
              <a:gd name="connsiteX6" fmla="*/ 60040 w 8946363"/>
              <a:gd name="connsiteY6" fmla="*/ 692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17" name="Freeform: Shape 116">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9" name="Freeform: Shape 118">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827C3-D159-4F18-85B4-440A38EFC32C}"/>
              </a:ext>
            </a:extLst>
          </p:cNvPr>
          <p:cNvSpPr>
            <a:spLocks noGrp="1"/>
          </p:cNvSpPr>
          <p:nvPr>
            <p:ph type="title"/>
          </p:nvPr>
        </p:nvSpPr>
        <p:spPr>
          <a:xfrm>
            <a:off x="371094" y="1161288"/>
            <a:ext cx="3438144" cy="1239012"/>
          </a:xfrm>
        </p:spPr>
        <p:txBody>
          <a:bodyPr anchor="ctr">
            <a:normAutofit fontScale="90000"/>
          </a:bodyPr>
          <a:lstStyle/>
          <a:p>
            <a:r>
              <a:rPr lang="en-US" sz="2800" dirty="0"/>
              <a:t>Purpose of the Service Mission Office</a:t>
            </a:r>
          </a:p>
        </p:txBody>
      </p:sp>
      <p:sp>
        <p:nvSpPr>
          <p:cNvPr id="121" name="Rectangle 120">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43C129-A59D-41AF-82AD-71FD64EAD6EC}"/>
              </a:ext>
            </a:extLst>
          </p:cNvPr>
          <p:cNvSpPr>
            <a:spLocks noGrp="1"/>
          </p:cNvSpPr>
          <p:nvPr>
            <p:ph idx="1"/>
          </p:nvPr>
        </p:nvSpPr>
        <p:spPr>
          <a:xfrm>
            <a:off x="371093" y="2718053"/>
            <a:ext cx="3754339" cy="3403613"/>
          </a:xfrm>
        </p:spPr>
        <p:txBody>
          <a:bodyPr anchor="t">
            <a:normAutofit fontScale="92500"/>
          </a:bodyPr>
          <a:lstStyle/>
          <a:p>
            <a:r>
              <a:rPr lang="en-US" sz="2200" dirty="0"/>
              <a:t>The SMO helps individuals and couples serve the Savior by providing organized and meaningful opportunities for them to build His kingdom on the earth, bless the lives of others, and experience spiritual growth.</a:t>
            </a:r>
          </a:p>
          <a:p>
            <a:pPr marL="0" indent="0">
              <a:buNone/>
            </a:pPr>
            <a:endParaRPr lang="en-US" sz="1700" dirty="0"/>
          </a:p>
        </p:txBody>
      </p:sp>
    </p:spTree>
    <p:extLst>
      <p:ext uri="{BB962C8B-B14F-4D97-AF65-F5344CB8AC3E}">
        <p14:creationId xmlns:p14="http://schemas.microsoft.com/office/powerpoint/2010/main" val="256881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EC86BC5-78F4-4460-9FC7-608F474D41E0}"/>
              </a:ext>
            </a:extLst>
          </p:cNvPr>
          <p:cNvPicPr>
            <a:picLocks noChangeAspect="1"/>
          </p:cNvPicPr>
          <p:nvPr/>
        </p:nvPicPr>
        <p:blipFill rotWithShape="1">
          <a:blip r:embed="rId2">
            <a:extLst>
              <a:ext uri="{28A0092B-C50C-407E-A947-70E740481C1C}">
                <a14:useLocalDpi xmlns:a14="http://schemas.microsoft.com/office/drawing/2010/main" val="0"/>
              </a:ext>
            </a:extLst>
          </a:blip>
          <a:srcRect b="7920"/>
          <a:stretch/>
        </p:blipFill>
        <p:spPr>
          <a:xfrm>
            <a:off x="3245637" y="-1"/>
            <a:ext cx="8946363" cy="6858000"/>
          </a:xfrm>
          <a:custGeom>
            <a:avLst/>
            <a:gdLst>
              <a:gd name="connsiteX0" fmla="*/ 0 w 8946363"/>
              <a:gd name="connsiteY0" fmla="*/ 0 h 6858000"/>
              <a:gd name="connsiteX1" fmla="*/ 8946363 w 8946363"/>
              <a:gd name="connsiteY1" fmla="*/ 0 h 6858000"/>
              <a:gd name="connsiteX2" fmla="*/ 8946363 w 8946363"/>
              <a:gd name="connsiteY2" fmla="*/ 6858000 h 6858000"/>
              <a:gd name="connsiteX3" fmla="*/ 1 w 8946363"/>
              <a:gd name="connsiteY3" fmla="*/ 6858000 h 6858000"/>
              <a:gd name="connsiteX4" fmla="*/ 60040 w 8946363"/>
              <a:gd name="connsiteY4" fmla="*/ 6788731 h 6858000"/>
              <a:gd name="connsiteX5" fmla="*/ 1210035 w 8946363"/>
              <a:gd name="connsiteY5" fmla="*/ 3429001 h 6858000"/>
              <a:gd name="connsiteX6" fmla="*/ 60040 w 8946363"/>
              <a:gd name="connsiteY6" fmla="*/ 692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103" name="Freeform: Shape 10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5" name="Freeform: Shape 104">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827C3-D159-4F18-85B4-440A38EFC32C}"/>
              </a:ext>
            </a:extLst>
          </p:cNvPr>
          <p:cNvSpPr>
            <a:spLocks noGrp="1"/>
          </p:cNvSpPr>
          <p:nvPr>
            <p:ph type="title"/>
          </p:nvPr>
        </p:nvSpPr>
        <p:spPr>
          <a:xfrm>
            <a:off x="371094" y="1161288"/>
            <a:ext cx="3438144" cy="1239012"/>
          </a:xfrm>
        </p:spPr>
        <p:txBody>
          <a:bodyPr anchor="ctr">
            <a:normAutofit/>
          </a:bodyPr>
          <a:lstStyle/>
          <a:p>
            <a:r>
              <a:rPr lang="en-US" sz="2800" dirty="0"/>
              <a:t>Service Mission Office Core Values</a:t>
            </a:r>
          </a:p>
        </p:txBody>
      </p:sp>
      <p:sp>
        <p:nvSpPr>
          <p:cNvPr id="107" name="Rectangle 10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43C129-A59D-41AF-82AD-71FD64EAD6EC}"/>
              </a:ext>
            </a:extLst>
          </p:cNvPr>
          <p:cNvSpPr>
            <a:spLocks noGrp="1"/>
          </p:cNvSpPr>
          <p:nvPr>
            <p:ph idx="1"/>
          </p:nvPr>
        </p:nvSpPr>
        <p:spPr>
          <a:xfrm>
            <a:off x="371094" y="2718053"/>
            <a:ext cx="3438906" cy="3509491"/>
          </a:xfrm>
        </p:spPr>
        <p:txBody>
          <a:bodyPr anchor="t">
            <a:normAutofit/>
          </a:bodyPr>
          <a:lstStyle/>
          <a:p>
            <a:pPr marL="228600" lvl="1"/>
            <a:r>
              <a:rPr lang="en-US" sz="1800" dirty="0"/>
              <a:t>We ensure that the Service Missionary Programs are aligned with priesthood direction from the presiding councils of the Church.</a:t>
            </a:r>
          </a:p>
          <a:p>
            <a:pPr marL="228600" lvl="1"/>
            <a:r>
              <a:rPr lang="en-US" sz="1800" dirty="0"/>
              <a:t>We work in harmony with the Missionary Department to provide missionary opportunities around the world and around the corner.</a:t>
            </a:r>
          </a:p>
          <a:p>
            <a:endParaRPr lang="en-US" sz="1700" dirty="0"/>
          </a:p>
        </p:txBody>
      </p:sp>
    </p:spTree>
    <p:extLst>
      <p:ext uri="{BB962C8B-B14F-4D97-AF65-F5344CB8AC3E}">
        <p14:creationId xmlns:p14="http://schemas.microsoft.com/office/powerpoint/2010/main" val="418135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EC86BC5-78F4-4460-9FC7-608F474D41E0}"/>
              </a:ext>
            </a:extLst>
          </p:cNvPr>
          <p:cNvPicPr>
            <a:picLocks noChangeAspect="1"/>
          </p:cNvPicPr>
          <p:nvPr/>
        </p:nvPicPr>
        <p:blipFill rotWithShape="1">
          <a:blip r:embed="rId2">
            <a:extLst>
              <a:ext uri="{28A0092B-C50C-407E-A947-70E740481C1C}">
                <a14:useLocalDpi xmlns:a14="http://schemas.microsoft.com/office/drawing/2010/main" val="0"/>
              </a:ext>
            </a:extLst>
          </a:blip>
          <a:srcRect l="22712" r="10105" b="-1"/>
          <a:stretch/>
        </p:blipFill>
        <p:spPr>
          <a:xfrm>
            <a:off x="3245637" y="-1"/>
            <a:ext cx="8946363" cy="6858000"/>
          </a:xfrm>
          <a:custGeom>
            <a:avLst/>
            <a:gdLst>
              <a:gd name="connsiteX0" fmla="*/ 0 w 8946363"/>
              <a:gd name="connsiteY0" fmla="*/ 0 h 6858000"/>
              <a:gd name="connsiteX1" fmla="*/ 8946363 w 8946363"/>
              <a:gd name="connsiteY1" fmla="*/ 0 h 6858000"/>
              <a:gd name="connsiteX2" fmla="*/ 8946363 w 8946363"/>
              <a:gd name="connsiteY2" fmla="*/ 6858000 h 6858000"/>
              <a:gd name="connsiteX3" fmla="*/ 1 w 8946363"/>
              <a:gd name="connsiteY3" fmla="*/ 6858000 h 6858000"/>
              <a:gd name="connsiteX4" fmla="*/ 60040 w 8946363"/>
              <a:gd name="connsiteY4" fmla="*/ 6788731 h 6858000"/>
              <a:gd name="connsiteX5" fmla="*/ 1210035 w 8946363"/>
              <a:gd name="connsiteY5" fmla="*/ 3429001 h 6858000"/>
              <a:gd name="connsiteX6" fmla="*/ 60040 w 8946363"/>
              <a:gd name="connsiteY6" fmla="*/ 692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90" name="Freeform: Shape 89">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2" name="Freeform: Shape 91">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827C3-D159-4F18-85B4-440A38EFC32C}"/>
              </a:ext>
            </a:extLst>
          </p:cNvPr>
          <p:cNvSpPr>
            <a:spLocks noGrp="1"/>
          </p:cNvSpPr>
          <p:nvPr>
            <p:ph type="title"/>
          </p:nvPr>
        </p:nvSpPr>
        <p:spPr>
          <a:xfrm>
            <a:off x="371094" y="1161288"/>
            <a:ext cx="3438144" cy="1239012"/>
          </a:xfrm>
        </p:spPr>
        <p:txBody>
          <a:bodyPr anchor="ctr">
            <a:normAutofit/>
          </a:bodyPr>
          <a:lstStyle/>
          <a:p>
            <a:r>
              <a:rPr lang="en-US" sz="2800" dirty="0"/>
              <a:t>Service Mission Office Core Values</a:t>
            </a:r>
          </a:p>
        </p:txBody>
      </p:sp>
      <p:sp>
        <p:nvSpPr>
          <p:cNvPr id="94" name="Rectangle 93">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43C129-A59D-41AF-82AD-71FD64EAD6EC}"/>
              </a:ext>
            </a:extLst>
          </p:cNvPr>
          <p:cNvSpPr>
            <a:spLocks noGrp="1"/>
          </p:cNvSpPr>
          <p:nvPr>
            <p:ph idx="1"/>
          </p:nvPr>
        </p:nvSpPr>
        <p:spPr>
          <a:xfrm>
            <a:off x="371094" y="2718054"/>
            <a:ext cx="3438906" cy="3944552"/>
          </a:xfrm>
        </p:spPr>
        <p:txBody>
          <a:bodyPr anchor="t">
            <a:normAutofit fontScale="92500" lnSpcReduction="10000"/>
          </a:bodyPr>
          <a:lstStyle/>
          <a:p>
            <a:r>
              <a:rPr lang="en-US" sz="1700" dirty="0"/>
              <a:t>We promote ways to help every Senior Service Missionary and young Service Missionary feel spiritually fulfilled and temporally successful in each mission assignment.</a:t>
            </a:r>
          </a:p>
          <a:p>
            <a:r>
              <a:rPr lang="en-US" sz="1700" dirty="0"/>
              <a:t>We assist Church departments and operation managers in onboarding missionaries as part of the Church’s mixed work force, which consists of employees, Senior Service Missionaries, volunteers, and young Service Missionaries.</a:t>
            </a:r>
          </a:p>
        </p:txBody>
      </p:sp>
    </p:spTree>
    <p:extLst>
      <p:ext uri="{BB962C8B-B14F-4D97-AF65-F5344CB8AC3E}">
        <p14:creationId xmlns:p14="http://schemas.microsoft.com/office/powerpoint/2010/main" val="252658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earing a suit and tie&#10;&#10;Description automatically generated">
            <a:extLst>
              <a:ext uri="{FF2B5EF4-FFF2-40B4-BE49-F238E27FC236}">
                <a16:creationId xmlns:a16="http://schemas.microsoft.com/office/drawing/2014/main" id="{DEC86BC5-78F4-4460-9FC7-608F474D41E0}"/>
              </a:ext>
            </a:extLst>
          </p:cNvPr>
          <p:cNvPicPr>
            <a:picLocks noChangeAspect="1"/>
          </p:cNvPicPr>
          <p:nvPr/>
        </p:nvPicPr>
        <p:blipFill rotWithShape="1">
          <a:blip r:embed="rId2">
            <a:extLst>
              <a:ext uri="{28A0092B-C50C-407E-A947-70E740481C1C}">
                <a14:useLocalDpi xmlns:a14="http://schemas.microsoft.com/office/drawing/2010/main" val="0"/>
              </a:ext>
            </a:extLst>
          </a:blip>
          <a:srcRect l="500" r="12750"/>
          <a:stretch/>
        </p:blipFill>
        <p:spPr>
          <a:xfrm>
            <a:off x="3245637" y="-1"/>
            <a:ext cx="8946363" cy="6858000"/>
          </a:xfrm>
          <a:custGeom>
            <a:avLst/>
            <a:gdLst>
              <a:gd name="connsiteX0" fmla="*/ 0 w 8946363"/>
              <a:gd name="connsiteY0" fmla="*/ 0 h 6858000"/>
              <a:gd name="connsiteX1" fmla="*/ 8946363 w 8946363"/>
              <a:gd name="connsiteY1" fmla="*/ 0 h 6858000"/>
              <a:gd name="connsiteX2" fmla="*/ 8946363 w 8946363"/>
              <a:gd name="connsiteY2" fmla="*/ 6858000 h 6858000"/>
              <a:gd name="connsiteX3" fmla="*/ 1 w 8946363"/>
              <a:gd name="connsiteY3" fmla="*/ 6858000 h 6858000"/>
              <a:gd name="connsiteX4" fmla="*/ 60040 w 8946363"/>
              <a:gd name="connsiteY4" fmla="*/ 6788731 h 6858000"/>
              <a:gd name="connsiteX5" fmla="*/ 1210035 w 8946363"/>
              <a:gd name="connsiteY5" fmla="*/ 3429001 h 6858000"/>
              <a:gd name="connsiteX6" fmla="*/ 60040 w 8946363"/>
              <a:gd name="connsiteY6" fmla="*/ 692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51" name="Freeform: Shape 50">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3" name="Freeform: Shape 52">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827C3-D159-4F18-85B4-440A38EFC32C}"/>
              </a:ext>
            </a:extLst>
          </p:cNvPr>
          <p:cNvSpPr>
            <a:spLocks noGrp="1"/>
          </p:cNvSpPr>
          <p:nvPr>
            <p:ph type="title"/>
          </p:nvPr>
        </p:nvSpPr>
        <p:spPr>
          <a:xfrm>
            <a:off x="371094" y="1161288"/>
            <a:ext cx="3438144" cy="1239012"/>
          </a:xfrm>
        </p:spPr>
        <p:txBody>
          <a:bodyPr anchor="ctr">
            <a:normAutofit/>
          </a:bodyPr>
          <a:lstStyle/>
          <a:p>
            <a:r>
              <a:rPr lang="en-US" sz="2800"/>
              <a:t>Service Mission Office Core Values</a:t>
            </a:r>
            <a:endParaRPr lang="en-US" sz="2800" dirty="0"/>
          </a:p>
        </p:txBody>
      </p:sp>
      <p:sp>
        <p:nvSpPr>
          <p:cNvPr id="55" name="Rectangle 5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43C129-A59D-41AF-82AD-71FD64EAD6EC}"/>
              </a:ext>
            </a:extLst>
          </p:cNvPr>
          <p:cNvSpPr>
            <a:spLocks noGrp="1"/>
          </p:cNvSpPr>
          <p:nvPr>
            <p:ph idx="1"/>
          </p:nvPr>
        </p:nvSpPr>
        <p:spPr>
          <a:xfrm>
            <a:off x="371094" y="2718054"/>
            <a:ext cx="3438906" cy="3207258"/>
          </a:xfrm>
        </p:spPr>
        <p:txBody>
          <a:bodyPr anchor="t">
            <a:normAutofit/>
          </a:bodyPr>
          <a:lstStyle/>
          <a:p>
            <a:r>
              <a:rPr lang="en-US" sz="1800" dirty="0"/>
              <a:t>We encourage priesthood leaders and members on how Senior missionaries and Senior service missionaries bless the children of God, His Church, and those who serve.</a:t>
            </a:r>
          </a:p>
        </p:txBody>
      </p:sp>
    </p:spTree>
    <p:extLst>
      <p:ext uri="{BB962C8B-B14F-4D97-AF65-F5344CB8AC3E}">
        <p14:creationId xmlns:p14="http://schemas.microsoft.com/office/powerpoint/2010/main" val="139133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suit and tie smiling at the camera&#10;&#10;Description automatically generated">
            <a:extLst>
              <a:ext uri="{FF2B5EF4-FFF2-40B4-BE49-F238E27FC236}">
                <a16:creationId xmlns:a16="http://schemas.microsoft.com/office/drawing/2014/main" id="{3740FB44-3EAE-4057-8E2A-F44B8F54AFFA}"/>
              </a:ext>
            </a:extLst>
          </p:cNvPr>
          <p:cNvPicPr>
            <a:picLocks noChangeAspect="1"/>
          </p:cNvPicPr>
          <p:nvPr/>
        </p:nvPicPr>
        <p:blipFill rotWithShape="1">
          <a:blip r:embed="rId2">
            <a:extLst>
              <a:ext uri="{28A0092B-C50C-407E-A947-70E740481C1C}">
                <a14:useLocalDpi xmlns:a14="http://schemas.microsoft.com/office/drawing/2010/main" val="0"/>
              </a:ext>
            </a:extLst>
          </a:blip>
          <a:srcRect l="23728" r="1589" b="1"/>
          <a:stretch/>
        </p:blipFill>
        <p:spPr>
          <a:xfrm>
            <a:off x="3245637" y="-1"/>
            <a:ext cx="8946363" cy="6858000"/>
          </a:xfrm>
          <a:custGeom>
            <a:avLst/>
            <a:gdLst>
              <a:gd name="connsiteX0" fmla="*/ 0 w 8946363"/>
              <a:gd name="connsiteY0" fmla="*/ 0 h 6858000"/>
              <a:gd name="connsiteX1" fmla="*/ 8946363 w 8946363"/>
              <a:gd name="connsiteY1" fmla="*/ 0 h 6858000"/>
              <a:gd name="connsiteX2" fmla="*/ 8946363 w 8946363"/>
              <a:gd name="connsiteY2" fmla="*/ 6858000 h 6858000"/>
              <a:gd name="connsiteX3" fmla="*/ 1 w 8946363"/>
              <a:gd name="connsiteY3" fmla="*/ 6858000 h 6858000"/>
              <a:gd name="connsiteX4" fmla="*/ 60040 w 8946363"/>
              <a:gd name="connsiteY4" fmla="*/ 6788731 h 6858000"/>
              <a:gd name="connsiteX5" fmla="*/ 1210035 w 8946363"/>
              <a:gd name="connsiteY5" fmla="*/ 3429001 h 6858000"/>
              <a:gd name="connsiteX6" fmla="*/ 60040 w 8946363"/>
              <a:gd name="connsiteY6" fmla="*/ 692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38" name="Freeform: Shape 37">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Freeform: Shape 39">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827C3-D159-4F18-85B4-440A38EFC32C}"/>
              </a:ext>
            </a:extLst>
          </p:cNvPr>
          <p:cNvSpPr>
            <a:spLocks noGrp="1"/>
          </p:cNvSpPr>
          <p:nvPr>
            <p:ph type="title"/>
          </p:nvPr>
        </p:nvSpPr>
        <p:spPr>
          <a:xfrm>
            <a:off x="371094" y="1161288"/>
            <a:ext cx="3438144" cy="1239012"/>
          </a:xfrm>
        </p:spPr>
        <p:txBody>
          <a:bodyPr anchor="ctr">
            <a:normAutofit/>
          </a:bodyPr>
          <a:lstStyle/>
          <a:p>
            <a:r>
              <a:rPr lang="en-US" sz="2800" dirty="0"/>
              <a:t>SMCs’ Areas of Responsibility - 1</a:t>
            </a:r>
          </a:p>
        </p:txBody>
      </p:sp>
      <p:sp>
        <p:nvSpPr>
          <p:cNvPr id="42" name="Rectangle 4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43C129-A59D-41AF-82AD-71FD64EAD6EC}"/>
              </a:ext>
            </a:extLst>
          </p:cNvPr>
          <p:cNvSpPr>
            <a:spLocks noGrp="1"/>
          </p:cNvSpPr>
          <p:nvPr>
            <p:ph idx="1"/>
          </p:nvPr>
        </p:nvSpPr>
        <p:spPr>
          <a:xfrm>
            <a:off x="371094" y="2718054"/>
            <a:ext cx="3438906" cy="3779960"/>
          </a:xfrm>
        </p:spPr>
        <p:txBody>
          <a:bodyPr anchor="t">
            <a:normAutofit/>
          </a:bodyPr>
          <a:lstStyle/>
          <a:p>
            <a:pPr marL="0" indent="0">
              <a:buNone/>
            </a:pPr>
            <a:r>
              <a:rPr lang="en-US" sz="1700" dirty="0"/>
              <a:t>1. </a:t>
            </a:r>
            <a:r>
              <a:rPr lang="en-US" sz="1700" b="1" dirty="0"/>
              <a:t>SMCs </a:t>
            </a:r>
            <a:r>
              <a:rPr lang="en-US" sz="1600" b="1" dirty="0"/>
              <a:t>f</a:t>
            </a:r>
            <a:r>
              <a:rPr lang="en-US" sz="1700" b="1" dirty="0"/>
              <a:t>acilitate mission calls </a:t>
            </a:r>
            <a:r>
              <a:rPr lang="en-US" sz="1700" dirty="0"/>
              <a:t>for full-time </a:t>
            </a:r>
            <a:r>
              <a:rPr lang="en-US" sz="1700" i="1" dirty="0"/>
              <a:t>Senior Missionaries </a:t>
            </a:r>
            <a:r>
              <a:rPr lang="en-US" sz="1700" dirty="0"/>
              <a:t>and part-time </a:t>
            </a:r>
            <a:r>
              <a:rPr lang="en-US" sz="1700" i="1" dirty="0"/>
              <a:t>Senior Service Missionaries</a:t>
            </a:r>
            <a:r>
              <a:rPr lang="en-US" sz="1700" dirty="0"/>
              <a:t>.  SMCs assist missionary candidates and priesthood leaders with the online applications for missionary recommendations.  SMCs promote positive experiences for seniors as missionaries.</a:t>
            </a:r>
          </a:p>
        </p:txBody>
      </p:sp>
    </p:spTree>
    <p:extLst>
      <p:ext uri="{BB962C8B-B14F-4D97-AF65-F5344CB8AC3E}">
        <p14:creationId xmlns:p14="http://schemas.microsoft.com/office/powerpoint/2010/main" val="189358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5AC0E88-6F58-4239-A9B3-216AE4D4CF24}"/>
              </a:ext>
            </a:extLst>
          </p:cNvPr>
          <p:cNvPicPr>
            <a:picLocks noChangeAspect="1"/>
          </p:cNvPicPr>
          <p:nvPr/>
        </p:nvPicPr>
        <p:blipFill rotWithShape="1">
          <a:blip r:embed="rId2">
            <a:extLst>
              <a:ext uri="{28A0092B-C50C-407E-A947-70E740481C1C}">
                <a14:useLocalDpi xmlns:a14="http://schemas.microsoft.com/office/drawing/2010/main" val="0"/>
              </a:ext>
            </a:extLst>
          </a:blip>
          <a:srcRect l="501" r="12421" b="-2"/>
          <a:stretch/>
        </p:blipFill>
        <p:spPr>
          <a:xfrm>
            <a:off x="3245637" y="-1"/>
            <a:ext cx="8946363" cy="6858000"/>
          </a:xfrm>
          <a:custGeom>
            <a:avLst/>
            <a:gdLst>
              <a:gd name="connsiteX0" fmla="*/ 0 w 8946363"/>
              <a:gd name="connsiteY0" fmla="*/ 0 h 6858000"/>
              <a:gd name="connsiteX1" fmla="*/ 8946363 w 8946363"/>
              <a:gd name="connsiteY1" fmla="*/ 0 h 6858000"/>
              <a:gd name="connsiteX2" fmla="*/ 8946363 w 8946363"/>
              <a:gd name="connsiteY2" fmla="*/ 6858000 h 6858000"/>
              <a:gd name="connsiteX3" fmla="*/ 1 w 8946363"/>
              <a:gd name="connsiteY3" fmla="*/ 6858000 h 6858000"/>
              <a:gd name="connsiteX4" fmla="*/ 60040 w 8946363"/>
              <a:gd name="connsiteY4" fmla="*/ 6788731 h 6858000"/>
              <a:gd name="connsiteX5" fmla="*/ 1210035 w 8946363"/>
              <a:gd name="connsiteY5" fmla="*/ 3429001 h 6858000"/>
              <a:gd name="connsiteX6" fmla="*/ 60040 w 8946363"/>
              <a:gd name="connsiteY6" fmla="*/ 692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51" name="Freeform: Shape 50">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3" name="Freeform: Shape 52">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9827C3-D159-4F18-85B4-440A38EFC32C}"/>
              </a:ext>
            </a:extLst>
          </p:cNvPr>
          <p:cNvSpPr>
            <a:spLocks noGrp="1"/>
          </p:cNvSpPr>
          <p:nvPr>
            <p:ph type="title"/>
          </p:nvPr>
        </p:nvSpPr>
        <p:spPr>
          <a:xfrm>
            <a:off x="371094" y="1161288"/>
            <a:ext cx="3438144" cy="1239012"/>
          </a:xfrm>
        </p:spPr>
        <p:txBody>
          <a:bodyPr anchor="ctr">
            <a:normAutofit/>
          </a:bodyPr>
          <a:lstStyle/>
          <a:p>
            <a:r>
              <a:rPr lang="en-US" sz="2800" dirty="0"/>
              <a:t>SMCs’ Areas of Responsibility - 2</a:t>
            </a:r>
          </a:p>
        </p:txBody>
      </p:sp>
      <p:sp>
        <p:nvSpPr>
          <p:cNvPr id="55" name="Rectangle 5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643C129-A59D-41AF-82AD-71FD64EAD6EC}"/>
              </a:ext>
            </a:extLst>
          </p:cNvPr>
          <p:cNvSpPr>
            <a:spLocks noGrp="1"/>
          </p:cNvSpPr>
          <p:nvPr>
            <p:ph idx="1"/>
          </p:nvPr>
        </p:nvSpPr>
        <p:spPr>
          <a:xfrm>
            <a:off x="371094" y="2718054"/>
            <a:ext cx="3438906" cy="3452702"/>
          </a:xfrm>
        </p:spPr>
        <p:txBody>
          <a:bodyPr anchor="t">
            <a:normAutofit fontScale="92500" lnSpcReduction="10000"/>
          </a:bodyPr>
          <a:lstStyle/>
          <a:p>
            <a:pPr marL="0" indent="0">
              <a:buNone/>
            </a:pPr>
            <a:r>
              <a:rPr lang="en-US" sz="1700" dirty="0"/>
              <a:t>2. </a:t>
            </a:r>
            <a:r>
              <a:rPr lang="en-US" sz="1700" b="1" dirty="0"/>
              <a:t>Help </a:t>
            </a:r>
            <a:r>
              <a:rPr lang="en-US" sz="1700" b="1" i="1" dirty="0"/>
              <a:t>Stake and Ward Leaders </a:t>
            </a:r>
            <a:r>
              <a:rPr lang="en-US" sz="1700" dirty="0"/>
              <a:t>carry out Unit assigned opportunities.  This includes: (a) educating the leaders as to the missionary opportunities for senior members; (b) working with Stake Presidents who must approve missionary assignments and changes to their assignments; and (c) training anyone who is asked by the Stake President to support missionary work, such as Stake Senior Missionary Specialists.</a:t>
            </a:r>
          </a:p>
        </p:txBody>
      </p:sp>
    </p:spTree>
    <p:extLst>
      <p:ext uri="{BB962C8B-B14F-4D97-AF65-F5344CB8AC3E}">
        <p14:creationId xmlns:p14="http://schemas.microsoft.com/office/powerpoint/2010/main" val="1783627578"/>
      </p:ext>
    </p:extLst>
  </p:cSld>
  <p:clrMapOvr>
    <a:masterClrMapping/>
  </p:clrMapOvr>
</p:sld>
</file>

<file path=ppt/theme/theme1.xml><?xml version="1.0" encoding="utf-8"?>
<a:theme xmlns:a="http://schemas.openxmlformats.org/drawingml/2006/main" name="AccentBoxVTI">
  <a:themeElements>
    <a:clrScheme name="AnalogousFromDarkSeedRightStep">
      <a:dk1>
        <a:srgbClr val="000000"/>
      </a:dk1>
      <a:lt1>
        <a:srgbClr val="FFFFFF"/>
      </a:lt1>
      <a:dk2>
        <a:srgbClr val="243241"/>
      </a:dk2>
      <a:lt2>
        <a:srgbClr val="E8E2E4"/>
      </a:lt2>
      <a:accent1>
        <a:srgbClr val="46B388"/>
      </a:accent1>
      <a:accent2>
        <a:srgbClr val="3BAFB1"/>
      </a:accent2>
      <a:accent3>
        <a:srgbClr val="4D90C3"/>
      </a:accent3>
      <a:accent4>
        <a:srgbClr val="4555B5"/>
      </a:accent4>
      <a:accent5>
        <a:srgbClr val="6D4DC3"/>
      </a:accent5>
      <a:accent6>
        <a:srgbClr val="8C3BB1"/>
      </a:accent6>
      <a:hlink>
        <a:srgbClr val="7E882D"/>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41F82DFCAA0C4EA6F5142E0497B4FF" ma:contentTypeVersion="8" ma:contentTypeDescription="Create a new document." ma:contentTypeScope="" ma:versionID="3bbcbbfb1675bf271fe1e1200b330a21">
  <xsd:schema xmlns:xsd="http://www.w3.org/2001/XMLSchema" xmlns:xs="http://www.w3.org/2001/XMLSchema" xmlns:p="http://schemas.microsoft.com/office/2006/metadata/properties" xmlns:ns2="89edb203-5021-4587-81f2-3e92b1a6bad0" xmlns:ns3="e2e27dfc-b1e1-4a1a-9d94-a71f0c3f2910" targetNamespace="http://schemas.microsoft.com/office/2006/metadata/properties" ma:root="true" ma:fieldsID="5926bac17fcfa215e80bbaeb71ae207b" ns2:_="" ns3:_="">
    <xsd:import namespace="89edb203-5021-4587-81f2-3e92b1a6bad0"/>
    <xsd:import namespace="e2e27dfc-b1e1-4a1a-9d94-a71f0c3f29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db203-5021-4587-81f2-3e92b1a6b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e27dfc-b1e1-4a1a-9d94-a71f0c3f291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37FAE5-D954-4BA4-ABF6-DBDC1ACF9E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edb203-5021-4587-81f2-3e92b1a6bad0"/>
    <ds:schemaRef ds:uri="e2e27dfc-b1e1-4a1a-9d94-a71f0c3f29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FAE452-EF27-4AD5-9AA9-CB17A995FDA6}">
  <ds:schemaRefs>
    <ds:schemaRef ds:uri="http://schemas.microsoft.com/office/2006/metadata/properties"/>
    <ds:schemaRef ds:uri="http://schemas.microsoft.com/office/2006/documentManagement/types"/>
    <ds:schemaRef ds:uri="http://schemas.microsoft.com/office/infopath/2007/PartnerControls"/>
    <ds:schemaRef ds:uri="http://purl.org/dc/dcmitype/"/>
    <ds:schemaRef ds:uri="http://www.w3.org/XML/1998/namespace"/>
    <ds:schemaRef ds:uri="http://schemas.openxmlformats.org/package/2006/metadata/core-properties"/>
    <ds:schemaRef ds:uri="89edb203-5021-4587-81f2-3e92b1a6bad0"/>
    <ds:schemaRef ds:uri="http://purl.org/dc/terms/"/>
    <ds:schemaRef ds:uri="http://purl.org/dc/elements/1.1/"/>
  </ds:schemaRefs>
</ds:datastoreItem>
</file>

<file path=customXml/itemProps3.xml><?xml version="1.0" encoding="utf-8"?>
<ds:datastoreItem xmlns:ds="http://schemas.openxmlformats.org/officeDocument/2006/customXml" ds:itemID="{776252BA-287A-4FCA-A11D-6BC9FBE57899}">
  <ds:schemaRefs>
    <ds:schemaRef ds:uri="http://schemas.microsoft.com/sharepoint/v3/contenttype/forms"/>
  </ds:schemaRefs>
</ds:datastoreItem>
</file>

<file path=docMetadata/LabelInfo.xml><?xml version="1.0" encoding="utf-8"?>
<clbl:labelList xmlns:clbl="http://schemas.microsoft.com/office/2020/mipLabelMetadata">
  <clbl:label id="{03ef5274-90b8-4b3f-8a76-b4c36a43e904}" enabled="1" method="Standard" siteId="{61e6eeb3-5fd7-4aaa-ae3c-61e8deb09b79}" removed="0"/>
</clbl:labelList>
</file>

<file path=docProps/app.xml><?xml version="1.0" encoding="utf-8"?>
<Properties xmlns="http://schemas.openxmlformats.org/officeDocument/2006/extended-properties" xmlns:vt="http://schemas.openxmlformats.org/officeDocument/2006/docPropsVTypes">
  <TotalTime>1643</TotalTime>
  <Words>1031</Words>
  <Application>Microsoft Office PowerPoint</Application>
  <PresentationFormat>Widescreen</PresentationFormat>
  <Paragraphs>87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Avenir Next LT Pro</vt:lpstr>
      <vt:lpstr>Calibri</vt:lpstr>
      <vt:lpstr>AccentBoxVTI</vt:lpstr>
      <vt:lpstr>Senior Missionary Coordinators</vt:lpstr>
      <vt:lpstr>Understanding Your  Calling</vt:lpstr>
      <vt:lpstr>Understanding Your  Calling</vt:lpstr>
      <vt:lpstr>Purpose of the Service Mission Office</vt:lpstr>
      <vt:lpstr>Service Mission Office Core Values</vt:lpstr>
      <vt:lpstr>Service Mission Office Core Values</vt:lpstr>
      <vt:lpstr>Service Mission Office Core Values</vt:lpstr>
      <vt:lpstr>SMCs’ Areas of Responsibility - 1</vt:lpstr>
      <vt:lpstr>SMCs’ Areas of Responsibility - 2</vt:lpstr>
      <vt:lpstr>SMCs’ Areas of Responsibility - 3</vt:lpstr>
      <vt:lpstr>SMCs’ Areas of Responsibility - 4</vt:lpstr>
      <vt:lpstr>Resources and Tools</vt:lpstr>
      <vt:lpstr>Resources and Tools</vt:lpstr>
      <vt:lpstr>Resources and Tools</vt:lpstr>
      <vt:lpstr>Resources and Tools</vt:lpstr>
      <vt:lpstr>Resources and Tools</vt:lpstr>
      <vt:lpstr>Resources and Tools</vt:lpstr>
      <vt:lpstr>Resources and Tools</vt:lpstr>
      <vt:lpstr>Daily Tasks for SMCs</vt:lpstr>
      <vt:lpstr>Recurring Tasks</vt:lpstr>
      <vt:lpstr>Meetings for SMCs</vt:lpstr>
      <vt:lpstr>Special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NAW Senior Missionary  Coordinators</dc:title>
  <dc:creator>William Schellhous</dc:creator>
  <cp:lastModifiedBy>Layne Rushforth</cp:lastModifiedBy>
  <cp:revision>32</cp:revision>
  <dcterms:created xsi:type="dcterms:W3CDTF">2020-01-15T22:43:50Z</dcterms:created>
  <dcterms:modified xsi:type="dcterms:W3CDTF">2024-04-20T14:25:23Z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0x0101002A41F82DFCAA0C4EA6F5142E0497B4FF</vt:lpwstr>
  </property>
</Properties>
</file>